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Default Extension="png" ContentType="image/png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62" r:id="rId5"/>
    <p:sldId id="282" r:id="rId6"/>
    <p:sldId id="283" r:id="rId7"/>
    <p:sldId id="260" r:id="rId8"/>
    <p:sldId id="328" r:id="rId9"/>
    <p:sldId id="263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264" r:id="rId19"/>
    <p:sldId id="265" r:id="rId20"/>
    <p:sldId id="266" r:id="rId21"/>
    <p:sldId id="268" r:id="rId22"/>
    <p:sldId id="338" r:id="rId23"/>
    <p:sldId id="259" r:id="rId24"/>
    <p:sldId id="267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5" r:id="rId41"/>
    <p:sldId id="354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4" r:id="rId69"/>
    <p:sldId id="383" r:id="rId70"/>
    <p:sldId id="385" r:id="rId71"/>
    <p:sldId id="387" r:id="rId72"/>
    <p:sldId id="28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900FF"/>
    <a:srgbClr val="FF6600"/>
    <a:srgbClr val="0066FF"/>
    <a:srgbClr val="33CC33"/>
    <a:srgbClr val="FF0066"/>
    <a:srgbClr val="008000"/>
    <a:srgbClr val="00FFCC"/>
    <a:srgbClr val="0099FF"/>
    <a:srgbClr val="00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E2255E-2F0A-41A0-85DA-FF80EA98AE6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722C71-8E62-4689-9AEF-59D8B885FC89}">
      <dgm:prSet phldrT="[Text]" custT="1"/>
      <dgm:spPr/>
      <dgm:t>
        <a:bodyPr/>
        <a:lstStyle/>
        <a:p>
          <a:r>
            <a:rPr lang="en-IN" sz="2400" b="1" i="0" dirty="0">
              <a:solidFill>
                <a:schemeClr val="tx1"/>
              </a:solidFill>
            </a:rPr>
            <a:t>web development (server-side)</a:t>
          </a:r>
          <a:endParaRPr lang="en-IN" sz="2400" b="1" dirty="0">
            <a:solidFill>
              <a:schemeClr val="tx1"/>
            </a:solidFill>
          </a:endParaRPr>
        </a:p>
      </dgm:t>
    </dgm:pt>
    <dgm:pt modelId="{3134F0B8-AD0F-499B-ADF8-D49152C8A0D6}" type="parTrans" cxnId="{41772047-4AB4-4D72-A3FF-53B2C5D4D23D}">
      <dgm:prSet/>
      <dgm:spPr/>
      <dgm:t>
        <a:bodyPr/>
        <a:lstStyle/>
        <a:p>
          <a:endParaRPr lang="en-IN"/>
        </a:p>
      </dgm:t>
    </dgm:pt>
    <dgm:pt modelId="{617AC485-D2DA-4A22-93B4-64BFA0D2A8DF}" type="sibTrans" cxnId="{41772047-4AB4-4D72-A3FF-53B2C5D4D23D}">
      <dgm:prSet/>
      <dgm:spPr/>
      <dgm:t>
        <a:bodyPr/>
        <a:lstStyle/>
        <a:p>
          <a:endParaRPr lang="en-IN"/>
        </a:p>
      </dgm:t>
    </dgm:pt>
    <dgm:pt modelId="{7D0D52E9-A56B-4D59-B505-30A84DF4D15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800" b="1" i="0" dirty="0">
              <a:solidFill>
                <a:schemeClr val="tx1"/>
              </a:solidFill>
            </a:rPr>
            <a:t>software development</a:t>
          </a:r>
          <a:endParaRPr lang="en-IN" sz="2800" b="1" dirty="0">
            <a:solidFill>
              <a:schemeClr val="tx1"/>
            </a:solidFill>
          </a:endParaRPr>
        </a:p>
      </dgm:t>
    </dgm:pt>
    <dgm:pt modelId="{5EF3C26D-1BAD-44C6-9EA0-8641A2BD121A}" type="parTrans" cxnId="{B226585D-7633-4062-8735-9400B7ADC8D3}">
      <dgm:prSet/>
      <dgm:spPr/>
      <dgm:t>
        <a:bodyPr/>
        <a:lstStyle/>
        <a:p>
          <a:endParaRPr lang="en-IN"/>
        </a:p>
      </dgm:t>
    </dgm:pt>
    <dgm:pt modelId="{3BC00B28-A280-4764-9DAA-E657A8E55624}" type="sibTrans" cxnId="{B226585D-7633-4062-8735-9400B7ADC8D3}">
      <dgm:prSet/>
      <dgm:spPr/>
      <dgm:t>
        <a:bodyPr/>
        <a:lstStyle/>
        <a:p>
          <a:endParaRPr lang="en-IN"/>
        </a:p>
      </dgm:t>
    </dgm:pt>
    <dgm:pt modelId="{59294540-BE7E-4AB0-8C1C-3077A62D095C}">
      <dgm:prSet phldrT="[Text]" custT="1"/>
      <dgm:spPr/>
      <dgm:t>
        <a:bodyPr/>
        <a:lstStyle/>
        <a:p>
          <a:r>
            <a:rPr lang="en-IN" sz="2800" b="1" i="0" dirty="0">
              <a:solidFill>
                <a:schemeClr val="tx1"/>
              </a:solidFill>
            </a:rPr>
            <a:t>mathematics</a:t>
          </a:r>
          <a:endParaRPr lang="en-IN" sz="2800" b="1" dirty="0">
            <a:solidFill>
              <a:schemeClr val="tx1"/>
            </a:solidFill>
          </a:endParaRPr>
        </a:p>
      </dgm:t>
    </dgm:pt>
    <dgm:pt modelId="{679FAC4B-F6D4-4F38-A30D-02DFA455F41F}" type="parTrans" cxnId="{2BBF77A5-52CE-4C2C-94D7-873065B51731}">
      <dgm:prSet/>
      <dgm:spPr/>
      <dgm:t>
        <a:bodyPr/>
        <a:lstStyle/>
        <a:p>
          <a:endParaRPr lang="en-IN"/>
        </a:p>
      </dgm:t>
    </dgm:pt>
    <dgm:pt modelId="{97454750-401A-4122-9273-734AFA2C3EF1}" type="sibTrans" cxnId="{2BBF77A5-52CE-4C2C-94D7-873065B51731}">
      <dgm:prSet/>
      <dgm:spPr/>
      <dgm:t>
        <a:bodyPr/>
        <a:lstStyle/>
        <a:p>
          <a:endParaRPr lang="en-IN"/>
        </a:p>
      </dgm:t>
    </dgm:pt>
    <dgm:pt modelId="{1B50B89F-2461-4FE7-ABFA-033F566F1813}">
      <dgm:prSet/>
      <dgm:spPr/>
      <dgm:t>
        <a:bodyPr/>
        <a:lstStyle/>
        <a:p>
          <a:r>
            <a:rPr lang="en-IN" b="1" i="0" dirty="0">
              <a:solidFill>
                <a:srgbClr val="000000"/>
              </a:solidFill>
              <a:effectLst/>
              <a:latin typeface="Verdana" panose="020B0604030504040204" pitchFamily="34" charset="0"/>
            </a:rPr>
            <a:t>system scripting</a:t>
          </a:r>
          <a:endParaRPr lang="en-IN" b="1" dirty="0"/>
        </a:p>
      </dgm:t>
    </dgm:pt>
    <dgm:pt modelId="{C8CB047C-8584-4E01-9DBB-B948FF0CB0DB}" type="parTrans" cxnId="{1479E4CB-5F8B-4741-BA78-50DE6C776AEE}">
      <dgm:prSet/>
      <dgm:spPr/>
      <dgm:t>
        <a:bodyPr/>
        <a:lstStyle/>
        <a:p>
          <a:endParaRPr lang="en-IN"/>
        </a:p>
      </dgm:t>
    </dgm:pt>
    <dgm:pt modelId="{F6569784-6D1B-4BB8-B235-81F7BD2A54EF}" type="sibTrans" cxnId="{1479E4CB-5F8B-4741-BA78-50DE6C776AEE}">
      <dgm:prSet/>
      <dgm:spPr/>
      <dgm:t>
        <a:bodyPr/>
        <a:lstStyle/>
        <a:p>
          <a:endParaRPr lang="en-IN"/>
        </a:p>
      </dgm:t>
    </dgm:pt>
    <dgm:pt modelId="{1045C0F3-5BBB-49E4-A4ED-F4AA8FE600BD}" type="pres">
      <dgm:prSet presAssocID="{36E2255E-2F0A-41A0-85DA-FF80EA98AE6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CB0A21-79EB-4117-985D-BE4C860B3E56}" type="pres">
      <dgm:prSet presAssocID="{E7722C71-8E62-4689-9AEF-59D8B885FC89}" presName="parentLin" presStyleCnt="0"/>
      <dgm:spPr/>
    </dgm:pt>
    <dgm:pt modelId="{FF3B5B52-FF25-45FE-93CA-7212F01EC4D3}" type="pres">
      <dgm:prSet presAssocID="{E7722C71-8E62-4689-9AEF-59D8B885FC8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B0873F5A-FB28-477C-B98D-03F3FD599FA0}" type="pres">
      <dgm:prSet presAssocID="{E7722C71-8E62-4689-9AEF-59D8B885FC8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0EC8A-E8D9-4066-8776-E3BDCCF519BD}" type="pres">
      <dgm:prSet presAssocID="{E7722C71-8E62-4689-9AEF-59D8B885FC89}" presName="negativeSpace" presStyleCnt="0"/>
      <dgm:spPr/>
    </dgm:pt>
    <dgm:pt modelId="{576A8663-30EA-43CA-BF6F-10E9BAB7F137}" type="pres">
      <dgm:prSet presAssocID="{E7722C71-8E62-4689-9AEF-59D8B885FC89}" presName="childText" presStyleLbl="conFgAcc1" presStyleIdx="0" presStyleCnt="4">
        <dgm:presLayoutVars>
          <dgm:bulletEnabled val="1"/>
        </dgm:presLayoutVars>
      </dgm:prSet>
      <dgm:spPr/>
    </dgm:pt>
    <dgm:pt modelId="{6118DD5E-CFAD-4EB5-84CA-E33DC6F8F33C}" type="pres">
      <dgm:prSet presAssocID="{617AC485-D2DA-4A22-93B4-64BFA0D2A8DF}" presName="spaceBetweenRectangles" presStyleCnt="0"/>
      <dgm:spPr/>
    </dgm:pt>
    <dgm:pt modelId="{3AC6D32B-B971-467F-911B-B2C1800CFC94}" type="pres">
      <dgm:prSet presAssocID="{7D0D52E9-A56B-4D59-B505-30A84DF4D15C}" presName="parentLin" presStyleCnt="0"/>
      <dgm:spPr/>
    </dgm:pt>
    <dgm:pt modelId="{C1D9FDF3-0CC4-44AB-974D-5031C62D910D}" type="pres">
      <dgm:prSet presAssocID="{7D0D52E9-A56B-4D59-B505-30A84DF4D15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71A0307-3F6F-48C0-A3AE-93D2AB6D43AE}" type="pres">
      <dgm:prSet presAssocID="{7D0D52E9-A56B-4D59-B505-30A84DF4D15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5B7BC-AD09-4F20-8630-41569C0D2834}" type="pres">
      <dgm:prSet presAssocID="{7D0D52E9-A56B-4D59-B505-30A84DF4D15C}" presName="negativeSpace" presStyleCnt="0"/>
      <dgm:spPr/>
    </dgm:pt>
    <dgm:pt modelId="{1D5A7516-CC56-4216-BCCC-ED0349929726}" type="pres">
      <dgm:prSet presAssocID="{7D0D52E9-A56B-4D59-B505-30A84DF4D15C}" presName="childText" presStyleLbl="conFgAcc1" presStyleIdx="1" presStyleCnt="4">
        <dgm:presLayoutVars>
          <dgm:bulletEnabled val="1"/>
        </dgm:presLayoutVars>
      </dgm:prSet>
      <dgm:spPr/>
    </dgm:pt>
    <dgm:pt modelId="{5CD2E3E3-149F-4A74-B8AE-F573799038C9}" type="pres">
      <dgm:prSet presAssocID="{3BC00B28-A280-4764-9DAA-E657A8E55624}" presName="spaceBetweenRectangles" presStyleCnt="0"/>
      <dgm:spPr/>
    </dgm:pt>
    <dgm:pt modelId="{63B8B2FB-8AF1-4165-8CEA-DB1B650CED81}" type="pres">
      <dgm:prSet presAssocID="{59294540-BE7E-4AB0-8C1C-3077A62D095C}" presName="parentLin" presStyleCnt="0"/>
      <dgm:spPr/>
    </dgm:pt>
    <dgm:pt modelId="{F981A6E4-45AC-42A4-8147-8B2AD387A5D0}" type="pres">
      <dgm:prSet presAssocID="{59294540-BE7E-4AB0-8C1C-3077A62D095C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6EFBF5-5FE5-49F0-A6D7-F99A0F36537C}" type="pres">
      <dgm:prSet presAssocID="{59294540-BE7E-4AB0-8C1C-3077A62D095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544EB-5DCD-4ED1-BCA9-8D7E86E330AC}" type="pres">
      <dgm:prSet presAssocID="{59294540-BE7E-4AB0-8C1C-3077A62D095C}" presName="negativeSpace" presStyleCnt="0"/>
      <dgm:spPr/>
    </dgm:pt>
    <dgm:pt modelId="{6742990C-48CB-475F-90E8-820E5342A4FD}" type="pres">
      <dgm:prSet presAssocID="{59294540-BE7E-4AB0-8C1C-3077A62D095C}" presName="childText" presStyleLbl="conFgAcc1" presStyleIdx="2" presStyleCnt="4">
        <dgm:presLayoutVars>
          <dgm:bulletEnabled val="1"/>
        </dgm:presLayoutVars>
      </dgm:prSet>
      <dgm:spPr/>
    </dgm:pt>
    <dgm:pt modelId="{1A2D5F75-24AA-4150-8A6E-642CC2C4113D}" type="pres">
      <dgm:prSet presAssocID="{97454750-401A-4122-9273-734AFA2C3EF1}" presName="spaceBetweenRectangles" presStyleCnt="0"/>
      <dgm:spPr/>
    </dgm:pt>
    <dgm:pt modelId="{4E61E119-3E43-4D5C-90E3-4BF15CA5D20E}" type="pres">
      <dgm:prSet presAssocID="{1B50B89F-2461-4FE7-ABFA-033F566F1813}" presName="parentLin" presStyleCnt="0"/>
      <dgm:spPr/>
    </dgm:pt>
    <dgm:pt modelId="{7E403AD2-5DD1-4475-9467-2A55FCE9C025}" type="pres">
      <dgm:prSet presAssocID="{1B50B89F-2461-4FE7-ABFA-033F566F1813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5076D49-9F48-4604-B88C-2C030ECA98CF}" type="pres">
      <dgm:prSet presAssocID="{1B50B89F-2461-4FE7-ABFA-033F566F181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4C274-DB8F-4816-94E8-3F99E6EFADF0}" type="pres">
      <dgm:prSet presAssocID="{1B50B89F-2461-4FE7-ABFA-033F566F1813}" presName="negativeSpace" presStyleCnt="0"/>
      <dgm:spPr/>
    </dgm:pt>
    <dgm:pt modelId="{B052BBE8-7182-4576-9E1B-D1A0F16D03D3}" type="pres">
      <dgm:prSet presAssocID="{1B50B89F-2461-4FE7-ABFA-033F566F181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0D47D9C-64CD-4E2F-B1CA-9491E73109C3}" type="presOf" srcId="{7D0D52E9-A56B-4D59-B505-30A84DF4D15C}" destId="{E71A0307-3F6F-48C0-A3AE-93D2AB6D43AE}" srcOrd="1" destOrd="0" presId="urn:microsoft.com/office/officeart/2005/8/layout/list1"/>
    <dgm:cxn modelId="{336275BF-DFA2-4A76-B7E8-37F7C01C7E30}" type="presOf" srcId="{E7722C71-8E62-4689-9AEF-59D8B885FC89}" destId="{FF3B5B52-FF25-45FE-93CA-7212F01EC4D3}" srcOrd="0" destOrd="0" presId="urn:microsoft.com/office/officeart/2005/8/layout/list1"/>
    <dgm:cxn modelId="{41772047-4AB4-4D72-A3FF-53B2C5D4D23D}" srcId="{36E2255E-2F0A-41A0-85DA-FF80EA98AE6A}" destId="{E7722C71-8E62-4689-9AEF-59D8B885FC89}" srcOrd="0" destOrd="0" parTransId="{3134F0B8-AD0F-499B-ADF8-D49152C8A0D6}" sibTransId="{617AC485-D2DA-4A22-93B4-64BFA0D2A8DF}"/>
    <dgm:cxn modelId="{F215575D-F69A-44EB-A242-D1C1F86C6657}" type="presOf" srcId="{7D0D52E9-A56B-4D59-B505-30A84DF4D15C}" destId="{C1D9FDF3-0CC4-44AB-974D-5031C62D910D}" srcOrd="0" destOrd="0" presId="urn:microsoft.com/office/officeart/2005/8/layout/list1"/>
    <dgm:cxn modelId="{6AEE6611-C84B-4381-A5DA-0A7134768AA1}" type="presOf" srcId="{1B50B89F-2461-4FE7-ABFA-033F566F1813}" destId="{F5076D49-9F48-4604-B88C-2C030ECA98CF}" srcOrd="1" destOrd="0" presId="urn:microsoft.com/office/officeart/2005/8/layout/list1"/>
    <dgm:cxn modelId="{2B72C41B-7C7C-45CC-9E1B-777B848D6E03}" type="presOf" srcId="{E7722C71-8E62-4689-9AEF-59D8B885FC89}" destId="{B0873F5A-FB28-477C-B98D-03F3FD599FA0}" srcOrd="1" destOrd="0" presId="urn:microsoft.com/office/officeart/2005/8/layout/list1"/>
    <dgm:cxn modelId="{CE702171-3D39-4D6A-A173-2FA13C071EF2}" type="presOf" srcId="{59294540-BE7E-4AB0-8C1C-3077A62D095C}" destId="{FE6EFBF5-5FE5-49F0-A6D7-F99A0F36537C}" srcOrd="1" destOrd="0" presId="urn:microsoft.com/office/officeart/2005/8/layout/list1"/>
    <dgm:cxn modelId="{1479E4CB-5F8B-4741-BA78-50DE6C776AEE}" srcId="{36E2255E-2F0A-41A0-85DA-FF80EA98AE6A}" destId="{1B50B89F-2461-4FE7-ABFA-033F566F1813}" srcOrd="3" destOrd="0" parTransId="{C8CB047C-8584-4E01-9DBB-B948FF0CB0DB}" sibTransId="{F6569784-6D1B-4BB8-B235-81F7BD2A54EF}"/>
    <dgm:cxn modelId="{BEA65058-C4D5-4E4B-9609-6ADEF1FD4308}" type="presOf" srcId="{59294540-BE7E-4AB0-8C1C-3077A62D095C}" destId="{F981A6E4-45AC-42A4-8147-8B2AD387A5D0}" srcOrd="0" destOrd="0" presId="urn:microsoft.com/office/officeart/2005/8/layout/list1"/>
    <dgm:cxn modelId="{2BBF77A5-52CE-4C2C-94D7-873065B51731}" srcId="{36E2255E-2F0A-41A0-85DA-FF80EA98AE6A}" destId="{59294540-BE7E-4AB0-8C1C-3077A62D095C}" srcOrd="2" destOrd="0" parTransId="{679FAC4B-F6D4-4F38-A30D-02DFA455F41F}" sibTransId="{97454750-401A-4122-9273-734AFA2C3EF1}"/>
    <dgm:cxn modelId="{9B5A2DA0-E838-45D2-99A3-A5F5D8DE96ED}" type="presOf" srcId="{1B50B89F-2461-4FE7-ABFA-033F566F1813}" destId="{7E403AD2-5DD1-4475-9467-2A55FCE9C025}" srcOrd="0" destOrd="0" presId="urn:microsoft.com/office/officeart/2005/8/layout/list1"/>
    <dgm:cxn modelId="{B226585D-7633-4062-8735-9400B7ADC8D3}" srcId="{36E2255E-2F0A-41A0-85DA-FF80EA98AE6A}" destId="{7D0D52E9-A56B-4D59-B505-30A84DF4D15C}" srcOrd="1" destOrd="0" parTransId="{5EF3C26D-1BAD-44C6-9EA0-8641A2BD121A}" sibTransId="{3BC00B28-A280-4764-9DAA-E657A8E55624}"/>
    <dgm:cxn modelId="{0C88B658-FE6A-40B9-9B1B-E7159B878FE3}" type="presOf" srcId="{36E2255E-2F0A-41A0-85DA-FF80EA98AE6A}" destId="{1045C0F3-5BBB-49E4-A4ED-F4AA8FE600BD}" srcOrd="0" destOrd="0" presId="urn:microsoft.com/office/officeart/2005/8/layout/list1"/>
    <dgm:cxn modelId="{14A91435-D673-44C1-BC5C-5C4E1E63AA0B}" type="presParOf" srcId="{1045C0F3-5BBB-49E4-A4ED-F4AA8FE600BD}" destId="{3BCB0A21-79EB-4117-985D-BE4C860B3E56}" srcOrd="0" destOrd="0" presId="urn:microsoft.com/office/officeart/2005/8/layout/list1"/>
    <dgm:cxn modelId="{7A35F9A2-0FC1-436E-91C1-34ABAF13B4A9}" type="presParOf" srcId="{3BCB0A21-79EB-4117-985D-BE4C860B3E56}" destId="{FF3B5B52-FF25-45FE-93CA-7212F01EC4D3}" srcOrd="0" destOrd="0" presId="urn:microsoft.com/office/officeart/2005/8/layout/list1"/>
    <dgm:cxn modelId="{314DB7FD-A30D-4F1D-A33C-DFAFC846582B}" type="presParOf" srcId="{3BCB0A21-79EB-4117-985D-BE4C860B3E56}" destId="{B0873F5A-FB28-477C-B98D-03F3FD599FA0}" srcOrd="1" destOrd="0" presId="urn:microsoft.com/office/officeart/2005/8/layout/list1"/>
    <dgm:cxn modelId="{297E2E23-1C0F-45A2-8AFB-A358A3193D20}" type="presParOf" srcId="{1045C0F3-5BBB-49E4-A4ED-F4AA8FE600BD}" destId="{4010EC8A-E8D9-4066-8776-E3BDCCF519BD}" srcOrd="1" destOrd="0" presId="urn:microsoft.com/office/officeart/2005/8/layout/list1"/>
    <dgm:cxn modelId="{732FDEFF-E595-4BD6-AAE7-DC95FC69645C}" type="presParOf" srcId="{1045C0F3-5BBB-49E4-A4ED-F4AA8FE600BD}" destId="{576A8663-30EA-43CA-BF6F-10E9BAB7F137}" srcOrd="2" destOrd="0" presId="urn:microsoft.com/office/officeart/2005/8/layout/list1"/>
    <dgm:cxn modelId="{20DD47AF-FA8C-48AB-BB72-D60D167D7C6C}" type="presParOf" srcId="{1045C0F3-5BBB-49E4-A4ED-F4AA8FE600BD}" destId="{6118DD5E-CFAD-4EB5-84CA-E33DC6F8F33C}" srcOrd="3" destOrd="0" presId="urn:microsoft.com/office/officeart/2005/8/layout/list1"/>
    <dgm:cxn modelId="{1A9EE21D-17A1-4954-90D2-82C5360A1452}" type="presParOf" srcId="{1045C0F3-5BBB-49E4-A4ED-F4AA8FE600BD}" destId="{3AC6D32B-B971-467F-911B-B2C1800CFC94}" srcOrd="4" destOrd="0" presId="urn:microsoft.com/office/officeart/2005/8/layout/list1"/>
    <dgm:cxn modelId="{4526D56F-FECB-4F7E-9F89-286063B00DB0}" type="presParOf" srcId="{3AC6D32B-B971-467F-911B-B2C1800CFC94}" destId="{C1D9FDF3-0CC4-44AB-974D-5031C62D910D}" srcOrd="0" destOrd="0" presId="urn:microsoft.com/office/officeart/2005/8/layout/list1"/>
    <dgm:cxn modelId="{D27F3E93-2EAE-4C55-9D32-06C281CCA696}" type="presParOf" srcId="{3AC6D32B-B971-467F-911B-B2C1800CFC94}" destId="{E71A0307-3F6F-48C0-A3AE-93D2AB6D43AE}" srcOrd="1" destOrd="0" presId="urn:microsoft.com/office/officeart/2005/8/layout/list1"/>
    <dgm:cxn modelId="{6D9954DF-20EE-4AFC-9103-D3114BFE116E}" type="presParOf" srcId="{1045C0F3-5BBB-49E4-A4ED-F4AA8FE600BD}" destId="{BF55B7BC-AD09-4F20-8630-41569C0D2834}" srcOrd="5" destOrd="0" presId="urn:microsoft.com/office/officeart/2005/8/layout/list1"/>
    <dgm:cxn modelId="{797DE1C1-72DE-4FD9-B714-70D724A1A1A7}" type="presParOf" srcId="{1045C0F3-5BBB-49E4-A4ED-F4AA8FE600BD}" destId="{1D5A7516-CC56-4216-BCCC-ED0349929726}" srcOrd="6" destOrd="0" presId="urn:microsoft.com/office/officeart/2005/8/layout/list1"/>
    <dgm:cxn modelId="{78B2CC35-976F-4666-99E8-A13373C42B3A}" type="presParOf" srcId="{1045C0F3-5BBB-49E4-A4ED-F4AA8FE600BD}" destId="{5CD2E3E3-149F-4A74-B8AE-F573799038C9}" srcOrd="7" destOrd="0" presId="urn:microsoft.com/office/officeart/2005/8/layout/list1"/>
    <dgm:cxn modelId="{6D394E63-8F10-4462-B1EF-12216A67F3E6}" type="presParOf" srcId="{1045C0F3-5BBB-49E4-A4ED-F4AA8FE600BD}" destId="{63B8B2FB-8AF1-4165-8CEA-DB1B650CED81}" srcOrd="8" destOrd="0" presId="urn:microsoft.com/office/officeart/2005/8/layout/list1"/>
    <dgm:cxn modelId="{3338FA7A-DDC5-4690-835C-2EF09B7F4F2E}" type="presParOf" srcId="{63B8B2FB-8AF1-4165-8CEA-DB1B650CED81}" destId="{F981A6E4-45AC-42A4-8147-8B2AD387A5D0}" srcOrd="0" destOrd="0" presId="urn:microsoft.com/office/officeart/2005/8/layout/list1"/>
    <dgm:cxn modelId="{628A0C89-4821-426F-BBA9-4239DEEF4C92}" type="presParOf" srcId="{63B8B2FB-8AF1-4165-8CEA-DB1B650CED81}" destId="{FE6EFBF5-5FE5-49F0-A6D7-F99A0F36537C}" srcOrd="1" destOrd="0" presId="urn:microsoft.com/office/officeart/2005/8/layout/list1"/>
    <dgm:cxn modelId="{A6F431A5-DF0E-4855-9F8A-9B29FF6266D0}" type="presParOf" srcId="{1045C0F3-5BBB-49E4-A4ED-F4AA8FE600BD}" destId="{E30544EB-5DCD-4ED1-BCA9-8D7E86E330AC}" srcOrd="9" destOrd="0" presId="urn:microsoft.com/office/officeart/2005/8/layout/list1"/>
    <dgm:cxn modelId="{716E92A0-1C4F-4654-9E72-21E199AC4A89}" type="presParOf" srcId="{1045C0F3-5BBB-49E4-A4ED-F4AA8FE600BD}" destId="{6742990C-48CB-475F-90E8-820E5342A4FD}" srcOrd="10" destOrd="0" presId="urn:microsoft.com/office/officeart/2005/8/layout/list1"/>
    <dgm:cxn modelId="{4801FE46-CE8A-4CCB-85B2-BEB6CEDF2C76}" type="presParOf" srcId="{1045C0F3-5BBB-49E4-A4ED-F4AA8FE600BD}" destId="{1A2D5F75-24AA-4150-8A6E-642CC2C4113D}" srcOrd="11" destOrd="0" presId="urn:microsoft.com/office/officeart/2005/8/layout/list1"/>
    <dgm:cxn modelId="{5848A808-F3E8-4DE0-9E65-036AECBE8477}" type="presParOf" srcId="{1045C0F3-5BBB-49E4-A4ED-F4AA8FE600BD}" destId="{4E61E119-3E43-4D5C-90E3-4BF15CA5D20E}" srcOrd="12" destOrd="0" presId="urn:microsoft.com/office/officeart/2005/8/layout/list1"/>
    <dgm:cxn modelId="{08056EB9-4841-481B-A62C-C7E2B2B1713A}" type="presParOf" srcId="{4E61E119-3E43-4D5C-90E3-4BF15CA5D20E}" destId="{7E403AD2-5DD1-4475-9467-2A55FCE9C025}" srcOrd="0" destOrd="0" presId="urn:microsoft.com/office/officeart/2005/8/layout/list1"/>
    <dgm:cxn modelId="{0CE5C197-0A49-4288-81DD-828D55E4009B}" type="presParOf" srcId="{4E61E119-3E43-4D5C-90E3-4BF15CA5D20E}" destId="{F5076D49-9F48-4604-B88C-2C030ECA98CF}" srcOrd="1" destOrd="0" presId="urn:microsoft.com/office/officeart/2005/8/layout/list1"/>
    <dgm:cxn modelId="{5ECA3C5A-E3C1-465A-A2F1-BB2E04FA2AD9}" type="presParOf" srcId="{1045C0F3-5BBB-49E4-A4ED-F4AA8FE600BD}" destId="{B914C274-DB8F-4816-94E8-3F99E6EFADF0}" srcOrd="13" destOrd="0" presId="urn:microsoft.com/office/officeart/2005/8/layout/list1"/>
    <dgm:cxn modelId="{CE4B3020-E58D-4B6F-91B5-1C45031DDFE0}" type="presParOf" srcId="{1045C0F3-5BBB-49E4-A4ED-F4AA8FE600BD}" destId="{B052BBE8-7182-4576-9E1B-D1A0F16D03D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C7D92-15D2-49BA-84D8-2D15EFBDF31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347476A-6F5D-4C95-AF82-58EF6B9086BC}">
      <dgm:prSet phldrT="[Text]"/>
      <dgm:spPr/>
      <dgm:t>
        <a:bodyPr/>
        <a:lstStyle/>
        <a:p>
          <a:r>
            <a:rPr lang="en-US" b="1" dirty="0"/>
            <a:t>Interactive Mode</a:t>
          </a:r>
          <a:endParaRPr lang="en-IN" b="1" dirty="0"/>
        </a:p>
      </dgm:t>
    </dgm:pt>
    <dgm:pt modelId="{5C4417AC-5D19-4313-8152-F56476025C7D}" type="parTrans" cxnId="{DB6D9091-7694-490A-889A-18745E91853B}">
      <dgm:prSet/>
      <dgm:spPr/>
      <dgm:t>
        <a:bodyPr/>
        <a:lstStyle/>
        <a:p>
          <a:endParaRPr lang="en-IN"/>
        </a:p>
      </dgm:t>
    </dgm:pt>
    <dgm:pt modelId="{D5B052C0-A6F9-42A5-9CBD-A45C2CBB2F5C}" type="sibTrans" cxnId="{DB6D9091-7694-490A-889A-18745E91853B}">
      <dgm:prSet/>
      <dgm:spPr/>
      <dgm:t>
        <a:bodyPr/>
        <a:lstStyle/>
        <a:p>
          <a:endParaRPr lang="en-IN"/>
        </a:p>
      </dgm:t>
    </dgm:pt>
    <dgm:pt modelId="{0FE2576F-8071-4D64-9A90-A047F9277273}">
      <dgm:prSet phldrT="[Text]" custT="1"/>
      <dgm:spPr>
        <a:solidFill>
          <a:srgbClr val="FF3399"/>
        </a:solidFill>
      </dgm:spPr>
      <dgm:t>
        <a:bodyPr/>
        <a:lstStyle/>
        <a:p>
          <a:pPr algn="just"/>
          <a:r>
            <a: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Interactive mode allows execution of individual statement instantaneously. </a:t>
          </a:r>
          <a:endParaRPr lang="en-IN" sz="32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6DE2E2-1F22-476C-971D-930D75B30618}" type="parTrans" cxnId="{0B981DEE-8E22-40C6-A76D-C6E8F3B3D2EE}">
      <dgm:prSet/>
      <dgm:spPr/>
      <dgm:t>
        <a:bodyPr/>
        <a:lstStyle/>
        <a:p>
          <a:endParaRPr lang="en-IN"/>
        </a:p>
      </dgm:t>
    </dgm:pt>
    <dgm:pt modelId="{8A3A73B5-DD04-409C-AE88-0A02C577FB22}" type="sibTrans" cxnId="{0B981DEE-8E22-40C6-A76D-C6E8F3B3D2EE}">
      <dgm:prSet/>
      <dgm:spPr/>
      <dgm:t>
        <a:bodyPr/>
        <a:lstStyle/>
        <a:p>
          <a:endParaRPr lang="en-IN"/>
        </a:p>
      </dgm:t>
    </dgm:pt>
    <dgm:pt modelId="{ACE0F8EC-6CC9-4BD4-81D1-DEFA7D95CEF0}">
      <dgm:prSet phldrT="[Text]"/>
      <dgm:spPr/>
      <dgm:t>
        <a:bodyPr/>
        <a:lstStyle/>
        <a:p>
          <a:r>
            <a:rPr lang="en-US" b="1" dirty="0"/>
            <a:t>Script Mode</a:t>
          </a:r>
          <a:endParaRPr lang="en-IN" b="1" dirty="0"/>
        </a:p>
      </dgm:t>
    </dgm:pt>
    <dgm:pt modelId="{27360B38-4825-4D09-95DB-834283B71B06}" type="parTrans" cxnId="{FFEFB061-D0D2-48CD-9B4C-C9033D91751F}">
      <dgm:prSet/>
      <dgm:spPr/>
      <dgm:t>
        <a:bodyPr/>
        <a:lstStyle/>
        <a:p>
          <a:endParaRPr lang="en-IN"/>
        </a:p>
      </dgm:t>
    </dgm:pt>
    <dgm:pt modelId="{15EEBAA0-34E0-4062-9156-E4659E0DE01F}" type="sibTrans" cxnId="{FFEFB061-D0D2-48CD-9B4C-C9033D91751F}">
      <dgm:prSet/>
      <dgm:spPr/>
      <dgm:t>
        <a:bodyPr/>
        <a:lstStyle/>
        <a:p>
          <a:endParaRPr lang="en-IN"/>
        </a:p>
      </dgm:t>
    </dgm:pt>
    <dgm:pt modelId="{B04CAD26-5F94-4A22-938F-0E5F4995E957}">
      <dgm:prSet phldrT="[Text]"/>
      <dgm:spPr>
        <a:solidFill>
          <a:srgbClr val="FFFF00"/>
        </a:solidFill>
      </dgm:spPr>
      <dgm:t>
        <a:bodyPr/>
        <a:lstStyle/>
        <a:p>
          <a:pPr algn="just"/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Whereas, Script mode allows us to write more than one instruction in a file called Python source code file that can be executed.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A84A42-A369-4DFF-ACE1-965F89140B10}" type="parTrans" cxnId="{D2D71067-C2B1-4DE3-964C-D79658433D03}">
      <dgm:prSet/>
      <dgm:spPr/>
      <dgm:t>
        <a:bodyPr/>
        <a:lstStyle/>
        <a:p>
          <a:endParaRPr lang="en-IN"/>
        </a:p>
      </dgm:t>
    </dgm:pt>
    <dgm:pt modelId="{72AB1984-D586-4EE7-AC6A-FD1BD9A60B9B}" type="sibTrans" cxnId="{D2D71067-C2B1-4DE3-964C-D79658433D03}">
      <dgm:prSet/>
      <dgm:spPr/>
      <dgm:t>
        <a:bodyPr/>
        <a:lstStyle/>
        <a:p>
          <a:endParaRPr lang="en-IN"/>
        </a:p>
      </dgm:t>
    </dgm:pt>
    <dgm:pt modelId="{EB2D2BCC-AC5D-410A-AB95-33A3AD574D09}">
      <dgm:prSet custT="1"/>
      <dgm:spPr>
        <a:solidFill>
          <a:srgbClr val="FF3399"/>
        </a:solidFill>
      </dgm:spPr>
      <dgm:t>
        <a:bodyPr/>
        <a:lstStyle/>
        <a:p>
          <a:pPr algn="just"/>
          <a:endParaRPr lang="en-IN" sz="32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5118C5-BA30-48E6-824E-5496586BDA3B}" type="parTrans" cxnId="{E3BEC6F9-FFA6-4219-96FB-FC732F8BC388}">
      <dgm:prSet/>
      <dgm:spPr/>
      <dgm:t>
        <a:bodyPr/>
        <a:lstStyle/>
        <a:p>
          <a:endParaRPr lang="en-IN"/>
        </a:p>
      </dgm:t>
    </dgm:pt>
    <dgm:pt modelId="{7559B9DF-0917-4FA1-8DB8-DF78C96B7270}" type="sibTrans" cxnId="{E3BEC6F9-FFA6-4219-96FB-FC732F8BC388}">
      <dgm:prSet/>
      <dgm:spPr/>
      <dgm:t>
        <a:bodyPr/>
        <a:lstStyle/>
        <a:p>
          <a:endParaRPr lang="en-IN"/>
        </a:p>
      </dgm:t>
    </dgm:pt>
    <dgm:pt modelId="{76D7DFAD-9CE7-4D22-8AA3-67C17D12FEB4}" type="pres">
      <dgm:prSet presAssocID="{328C7D92-15D2-49BA-84D8-2D15EFBDF31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975E1F-7596-4DA8-B330-6F9D71E3A3E3}" type="pres">
      <dgm:prSet presAssocID="{7347476A-6F5D-4C95-AF82-58EF6B9086BC}" presName="linNode" presStyleCnt="0"/>
      <dgm:spPr/>
    </dgm:pt>
    <dgm:pt modelId="{CEDBBDE3-39AD-4F46-AC44-F48089B2043F}" type="pres">
      <dgm:prSet presAssocID="{7347476A-6F5D-4C95-AF82-58EF6B9086B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E0F2C-A458-463E-82BC-CABDA3580CE7}" type="pres">
      <dgm:prSet presAssocID="{7347476A-6F5D-4C95-AF82-58EF6B9086BC}" presName="bracket" presStyleLbl="parChTrans1D1" presStyleIdx="0" presStyleCnt="2"/>
      <dgm:spPr/>
    </dgm:pt>
    <dgm:pt modelId="{D7089B1F-3EE8-4C94-A15E-7CA1B316A048}" type="pres">
      <dgm:prSet presAssocID="{7347476A-6F5D-4C95-AF82-58EF6B9086BC}" presName="spH" presStyleCnt="0"/>
      <dgm:spPr/>
    </dgm:pt>
    <dgm:pt modelId="{3ADD7679-A6B8-4A9D-90FE-9A50BC293C5C}" type="pres">
      <dgm:prSet presAssocID="{7347476A-6F5D-4C95-AF82-58EF6B9086B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742A-F4C2-462A-BF53-4FDC87A3FEBB}" type="pres">
      <dgm:prSet presAssocID="{D5B052C0-A6F9-42A5-9CBD-A45C2CBB2F5C}" presName="spV" presStyleCnt="0"/>
      <dgm:spPr/>
    </dgm:pt>
    <dgm:pt modelId="{A002EE36-F663-4155-9C23-EABD3BAE8B78}" type="pres">
      <dgm:prSet presAssocID="{ACE0F8EC-6CC9-4BD4-81D1-DEFA7D95CEF0}" presName="linNode" presStyleCnt="0"/>
      <dgm:spPr/>
    </dgm:pt>
    <dgm:pt modelId="{D19BC6C4-8056-42CF-A6F4-2B2A39CC5155}" type="pres">
      <dgm:prSet presAssocID="{ACE0F8EC-6CC9-4BD4-81D1-DEFA7D95CEF0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B11CB-964F-4908-94DD-34011FD569C6}" type="pres">
      <dgm:prSet presAssocID="{ACE0F8EC-6CC9-4BD4-81D1-DEFA7D95CEF0}" presName="bracket" presStyleLbl="parChTrans1D1" presStyleIdx="1" presStyleCnt="2"/>
      <dgm:spPr/>
    </dgm:pt>
    <dgm:pt modelId="{3C0A8135-1F31-4282-B5EB-C98ED76E7430}" type="pres">
      <dgm:prSet presAssocID="{ACE0F8EC-6CC9-4BD4-81D1-DEFA7D95CEF0}" presName="spH" presStyleCnt="0"/>
      <dgm:spPr/>
    </dgm:pt>
    <dgm:pt modelId="{51FD264A-8B80-4872-A1F6-54A0C087D838}" type="pres">
      <dgm:prSet presAssocID="{ACE0F8EC-6CC9-4BD4-81D1-DEFA7D95CEF0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EFB061-D0D2-48CD-9B4C-C9033D91751F}" srcId="{328C7D92-15D2-49BA-84D8-2D15EFBDF31F}" destId="{ACE0F8EC-6CC9-4BD4-81D1-DEFA7D95CEF0}" srcOrd="1" destOrd="0" parTransId="{27360B38-4825-4D09-95DB-834283B71B06}" sibTransId="{15EEBAA0-34E0-4062-9156-E4659E0DE01F}"/>
    <dgm:cxn modelId="{4BD00CD1-9A4E-4DE3-A9AF-743206C25641}" type="presOf" srcId="{ACE0F8EC-6CC9-4BD4-81D1-DEFA7D95CEF0}" destId="{D19BC6C4-8056-42CF-A6F4-2B2A39CC5155}" srcOrd="0" destOrd="0" presId="urn:diagrams.loki3.com/BracketList"/>
    <dgm:cxn modelId="{15127070-FA10-48C4-9BD3-03195F9F2039}" type="presOf" srcId="{328C7D92-15D2-49BA-84D8-2D15EFBDF31F}" destId="{76D7DFAD-9CE7-4D22-8AA3-67C17D12FEB4}" srcOrd="0" destOrd="0" presId="urn:diagrams.loki3.com/BracketList"/>
    <dgm:cxn modelId="{D2D71067-C2B1-4DE3-964C-D79658433D03}" srcId="{ACE0F8EC-6CC9-4BD4-81D1-DEFA7D95CEF0}" destId="{B04CAD26-5F94-4A22-938F-0E5F4995E957}" srcOrd="0" destOrd="0" parTransId="{DEA84A42-A369-4DFF-ACE1-965F89140B10}" sibTransId="{72AB1984-D586-4EE7-AC6A-FD1BD9A60B9B}"/>
    <dgm:cxn modelId="{5D05C67A-D635-45A6-B356-93772C8B4DCB}" type="presOf" srcId="{0FE2576F-8071-4D64-9A90-A047F9277273}" destId="{3ADD7679-A6B8-4A9D-90FE-9A50BC293C5C}" srcOrd="0" destOrd="0" presId="urn:diagrams.loki3.com/BracketList"/>
    <dgm:cxn modelId="{C4A9B60B-604E-4BEE-B0BC-BD498FE531CB}" type="presOf" srcId="{7347476A-6F5D-4C95-AF82-58EF6B9086BC}" destId="{CEDBBDE3-39AD-4F46-AC44-F48089B2043F}" srcOrd="0" destOrd="0" presId="urn:diagrams.loki3.com/BracketList"/>
    <dgm:cxn modelId="{8A9E81F8-CD61-42AE-A166-79C271CE783A}" type="presOf" srcId="{B04CAD26-5F94-4A22-938F-0E5F4995E957}" destId="{51FD264A-8B80-4872-A1F6-54A0C087D838}" srcOrd="0" destOrd="0" presId="urn:diagrams.loki3.com/BracketList"/>
    <dgm:cxn modelId="{E3BEC6F9-FFA6-4219-96FB-FC732F8BC388}" srcId="{0FE2576F-8071-4D64-9A90-A047F9277273}" destId="{EB2D2BCC-AC5D-410A-AB95-33A3AD574D09}" srcOrd="0" destOrd="0" parTransId="{925118C5-BA30-48E6-824E-5496586BDA3B}" sibTransId="{7559B9DF-0917-4FA1-8DB8-DF78C96B7270}"/>
    <dgm:cxn modelId="{0B981DEE-8E22-40C6-A76D-C6E8F3B3D2EE}" srcId="{7347476A-6F5D-4C95-AF82-58EF6B9086BC}" destId="{0FE2576F-8071-4D64-9A90-A047F9277273}" srcOrd="0" destOrd="0" parTransId="{DF6DE2E2-1F22-476C-971D-930D75B30618}" sibTransId="{8A3A73B5-DD04-409C-AE88-0A02C577FB22}"/>
    <dgm:cxn modelId="{870C2190-99BC-4BCE-A5BB-11382863631B}" type="presOf" srcId="{EB2D2BCC-AC5D-410A-AB95-33A3AD574D09}" destId="{3ADD7679-A6B8-4A9D-90FE-9A50BC293C5C}" srcOrd="0" destOrd="1" presId="urn:diagrams.loki3.com/BracketList"/>
    <dgm:cxn modelId="{DB6D9091-7694-490A-889A-18745E91853B}" srcId="{328C7D92-15D2-49BA-84D8-2D15EFBDF31F}" destId="{7347476A-6F5D-4C95-AF82-58EF6B9086BC}" srcOrd="0" destOrd="0" parTransId="{5C4417AC-5D19-4313-8152-F56476025C7D}" sibTransId="{D5B052C0-A6F9-42A5-9CBD-A45C2CBB2F5C}"/>
    <dgm:cxn modelId="{26F617C5-3E45-49E2-9216-5484E2698F65}" type="presParOf" srcId="{76D7DFAD-9CE7-4D22-8AA3-67C17D12FEB4}" destId="{CF975E1F-7596-4DA8-B330-6F9D71E3A3E3}" srcOrd="0" destOrd="0" presId="urn:diagrams.loki3.com/BracketList"/>
    <dgm:cxn modelId="{954F5833-75F4-4600-821F-49F2E159A895}" type="presParOf" srcId="{CF975E1F-7596-4DA8-B330-6F9D71E3A3E3}" destId="{CEDBBDE3-39AD-4F46-AC44-F48089B2043F}" srcOrd="0" destOrd="0" presId="urn:diagrams.loki3.com/BracketList"/>
    <dgm:cxn modelId="{DF5B3510-069F-4FF6-A1F6-1BE510AD5102}" type="presParOf" srcId="{CF975E1F-7596-4DA8-B330-6F9D71E3A3E3}" destId="{78FE0F2C-A458-463E-82BC-CABDA3580CE7}" srcOrd="1" destOrd="0" presId="urn:diagrams.loki3.com/BracketList"/>
    <dgm:cxn modelId="{9A38C963-2841-40BC-A826-C7BC63B5D662}" type="presParOf" srcId="{CF975E1F-7596-4DA8-B330-6F9D71E3A3E3}" destId="{D7089B1F-3EE8-4C94-A15E-7CA1B316A048}" srcOrd="2" destOrd="0" presId="urn:diagrams.loki3.com/BracketList"/>
    <dgm:cxn modelId="{40130433-5884-4E65-B686-4AE38ABAF386}" type="presParOf" srcId="{CF975E1F-7596-4DA8-B330-6F9D71E3A3E3}" destId="{3ADD7679-A6B8-4A9D-90FE-9A50BC293C5C}" srcOrd="3" destOrd="0" presId="urn:diagrams.loki3.com/BracketList"/>
    <dgm:cxn modelId="{C80D7B6E-26A6-444C-964D-7DC22C726688}" type="presParOf" srcId="{76D7DFAD-9CE7-4D22-8AA3-67C17D12FEB4}" destId="{62D2742A-F4C2-462A-BF53-4FDC87A3FEBB}" srcOrd="1" destOrd="0" presId="urn:diagrams.loki3.com/BracketList"/>
    <dgm:cxn modelId="{2825BF37-7280-4789-B3A2-1C416958D406}" type="presParOf" srcId="{76D7DFAD-9CE7-4D22-8AA3-67C17D12FEB4}" destId="{A002EE36-F663-4155-9C23-EABD3BAE8B78}" srcOrd="2" destOrd="0" presId="urn:diagrams.loki3.com/BracketList"/>
    <dgm:cxn modelId="{3C843646-8271-4157-A070-33866FAFC536}" type="presParOf" srcId="{A002EE36-F663-4155-9C23-EABD3BAE8B78}" destId="{D19BC6C4-8056-42CF-A6F4-2B2A39CC5155}" srcOrd="0" destOrd="0" presId="urn:diagrams.loki3.com/BracketList"/>
    <dgm:cxn modelId="{983E098B-B40A-4842-AC81-429C3945DE5F}" type="presParOf" srcId="{A002EE36-F663-4155-9C23-EABD3BAE8B78}" destId="{79DB11CB-964F-4908-94DD-34011FD569C6}" srcOrd="1" destOrd="0" presId="urn:diagrams.loki3.com/BracketList"/>
    <dgm:cxn modelId="{C31C77CD-CFC7-4A69-89C8-5342092EC90F}" type="presParOf" srcId="{A002EE36-F663-4155-9C23-EABD3BAE8B78}" destId="{3C0A8135-1F31-4282-B5EB-C98ED76E7430}" srcOrd="2" destOrd="0" presId="urn:diagrams.loki3.com/BracketList"/>
    <dgm:cxn modelId="{C3383C71-ECCD-449B-8AD2-491624BD8486}" type="presParOf" srcId="{A002EE36-F663-4155-9C23-EABD3BAE8B78}" destId="{51FD264A-8B80-4872-A1F6-54A0C087D83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A7FDCF-28E1-4D0A-9E0B-C45460C98495}" type="doc">
      <dgm:prSet loTypeId="urn:microsoft.com/office/officeart/2008/layout/RadialCluster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DA4FADC-8A58-4F0A-A7EA-28126904CCDB}">
      <dgm:prSet phldrT="[Text]"/>
      <dgm:spPr/>
      <dgm:t>
        <a:bodyPr/>
        <a:lstStyle/>
        <a:p>
          <a:r>
            <a:rPr lang="en-US" dirty="0"/>
            <a:t>Multi-Line</a:t>
          </a:r>
          <a:endParaRPr lang="en-IN" dirty="0"/>
        </a:p>
      </dgm:t>
    </dgm:pt>
    <dgm:pt modelId="{4E28275B-35D9-4E29-9692-1D47CC800812}" type="parTrans" cxnId="{CF9B89A4-2828-4F6C-8C7F-791F1694BD9D}">
      <dgm:prSet/>
      <dgm:spPr/>
      <dgm:t>
        <a:bodyPr/>
        <a:lstStyle/>
        <a:p>
          <a:endParaRPr lang="en-IN"/>
        </a:p>
      </dgm:t>
    </dgm:pt>
    <dgm:pt modelId="{754594EA-7094-4BAB-98B9-A668CB5EED44}" type="sibTrans" cxnId="{CF9B89A4-2828-4F6C-8C7F-791F1694BD9D}">
      <dgm:prSet/>
      <dgm:spPr/>
      <dgm:t>
        <a:bodyPr/>
        <a:lstStyle/>
        <a:p>
          <a:endParaRPr lang="en-IN"/>
        </a:p>
      </dgm:t>
    </dgm:pt>
    <dgm:pt modelId="{7CE1C9C8-D7BF-4D7A-BEBF-2509C6E013C9}">
      <dgm:prSet phldrT="[Text]" custT="1"/>
      <dgm:spPr/>
      <dgm:t>
        <a:bodyPr/>
        <a:lstStyle/>
        <a:p>
          <a:r>
            <a:rPr lang="en-US" sz="1400" dirty="0"/>
            <a:t>Single-Line</a:t>
          </a:r>
          <a:r>
            <a:rPr lang="en-US" sz="1300" dirty="0"/>
            <a:t>	</a:t>
          </a:r>
          <a:endParaRPr lang="en-IN" sz="1300" dirty="0"/>
        </a:p>
      </dgm:t>
    </dgm:pt>
    <dgm:pt modelId="{1E81353A-6582-4A81-A367-8FA47871D4F8}" type="parTrans" cxnId="{FC77606A-F8FE-4DBF-B66E-954E9EEAAEC9}">
      <dgm:prSet/>
      <dgm:spPr/>
      <dgm:t>
        <a:bodyPr/>
        <a:lstStyle/>
        <a:p>
          <a:endParaRPr lang="en-IN"/>
        </a:p>
      </dgm:t>
    </dgm:pt>
    <dgm:pt modelId="{0DC2057D-19C8-44F1-AB6D-E2409680D7A6}" type="sibTrans" cxnId="{FC77606A-F8FE-4DBF-B66E-954E9EEAAEC9}">
      <dgm:prSet/>
      <dgm:spPr/>
      <dgm:t>
        <a:bodyPr/>
        <a:lstStyle/>
        <a:p>
          <a:endParaRPr lang="en-IN"/>
        </a:p>
      </dgm:t>
    </dgm:pt>
    <dgm:pt modelId="{13274064-4E7F-4FE5-BE36-B643FBE139F0}">
      <dgm:prSet phldrT="[Text]"/>
      <dgm:spPr/>
      <dgm:t>
        <a:bodyPr/>
        <a:lstStyle/>
        <a:p>
          <a:r>
            <a:rPr lang="en-US" dirty="0"/>
            <a:t>Comments</a:t>
          </a:r>
          <a:endParaRPr lang="en-IN" dirty="0"/>
        </a:p>
      </dgm:t>
    </dgm:pt>
    <dgm:pt modelId="{D47B7734-7CF6-4327-9A3C-DCAD4D77D71B}" type="sibTrans" cxnId="{C672471B-0D3A-42D5-B966-5B37F611EEBE}">
      <dgm:prSet/>
      <dgm:spPr/>
      <dgm:t>
        <a:bodyPr/>
        <a:lstStyle/>
        <a:p>
          <a:endParaRPr lang="en-IN"/>
        </a:p>
      </dgm:t>
    </dgm:pt>
    <dgm:pt modelId="{7BD2D46F-529B-4182-A8A8-6CEC64B233D7}" type="parTrans" cxnId="{C672471B-0D3A-42D5-B966-5B37F611EEBE}">
      <dgm:prSet/>
      <dgm:spPr/>
      <dgm:t>
        <a:bodyPr/>
        <a:lstStyle/>
        <a:p>
          <a:endParaRPr lang="en-IN"/>
        </a:p>
      </dgm:t>
    </dgm:pt>
    <dgm:pt modelId="{737F6109-708E-4F71-9964-E0C4977DCAD8}" type="pres">
      <dgm:prSet presAssocID="{D9A7FDCF-28E1-4D0A-9E0B-C45460C9849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3E1538B-58C4-47D9-BE54-31D5A359AA85}" type="pres">
      <dgm:prSet presAssocID="{13274064-4E7F-4FE5-BE36-B643FBE139F0}" presName="singleCycle" presStyleCnt="0"/>
      <dgm:spPr/>
    </dgm:pt>
    <dgm:pt modelId="{33F7CD4A-B932-4152-936A-4C84C77197C1}" type="pres">
      <dgm:prSet presAssocID="{13274064-4E7F-4FE5-BE36-B643FBE139F0}" presName="singleCenter" presStyleLbl="node1" presStyleIdx="0" presStyleCnt="3" custLinFactNeighborX="3156" custLinFactNeighborY="-18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E30D2C2B-70E7-4F57-BEF5-35D9FE5D01A7}" type="pres">
      <dgm:prSet presAssocID="{4E28275B-35D9-4E29-9692-1D47CC800812}" presName="Name56" presStyleLbl="parChTrans1D2" presStyleIdx="0" presStyleCnt="2"/>
      <dgm:spPr/>
      <dgm:t>
        <a:bodyPr/>
        <a:lstStyle/>
        <a:p>
          <a:endParaRPr lang="en-US"/>
        </a:p>
      </dgm:t>
    </dgm:pt>
    <dgm:pt modelId="{449A373B-00AB-4EDE-AA88-5D1090948C5E}" type="pres">
      <dgm:prSet presAssocID="{4DA4FADC-8A58-4F0A-A7EA-28126904CCDB}" presName="text0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D6253-4487-45DB-8173-348D2BD3EE0A}" type="pres">
      <dgm:prSet presAssocID="{1E81353A-6582-4A81-A367-8FA47871D4F8}" presName="Name56" presStyleLbl="parChTrans1D2" presStyleIdx="1" presStyleCnt="2"/>
      <dgm:spPr/>
      <dgm:t>
        <a:bodyPr/>
        <a:lstStyle/>
        <a:p>
          <a:endParaRPr lang="en-US"/>
        </a:p>
      </dgm:t>
    </dgm:pt>
    <dgm:pt modelId="{1AD8AE13-B550-4AFB-8A7D-EFCCCC56485B}" type="pres">
      <dgm:prSet presAssocID="{7CE1C9C8-D7BF-4D7A-BEBF-2509C6E013C9}" presName="text0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31EFCA-8B4B-48AD-AA9A-75ACB21BEE59}" type="presOf" srcId="{4DA4FADC-8A58-4F0A-A7EA-28126904CCDB}" destId="{449A373B-00AB-4EDE-AA88-5D1090948C5E}" srcOrd="0" destOrd="0" presId="urn:microsoft.com/office/officeart/2008/layout/RadialCluster"/>
    <dgm:cxn modelId="{1D2C5BFC-63FC-492B-941F-6B7D153A9F1A}" type="presOf" srcId="{4E28275B-35D9-4E29-9692-1D47CC800812}" destId="{E30D2C2B-70E7-4F57-BEF5-35D9FE5D01A7}" srcOrd="0" destOrd="0" presId="urn:microsoft.com/office/officeart/2008/layout/RadialCluster"/>
    <dgm:cxn modelId="{57424F15-C667-4770-B8D6-CD8BC17C6AC9}" type="presOf" srcId="{1E81353A-6582-4A81-A367-8FA47871D4F8}" destId="{FEED6253-4487-45DB-8173-348D2BD3EE0A}" srcOrd="0" destOrd="0" presId="urn:microsoft.com/office/officeart/2008/layout/RadialCluster"/>
    <dgm:cxn modelId="{6D879E5A-9C59-49AF-AE6C-F6004EFA9C5A}" type="presOf" srcId="{13274064-4E7F-4FE5-BE36-B643FBE139F0}" destId="{33F7CD4A-B932-4152-936A-4C84C77197C1}" srcOrd="0" destOrd="0" presId="urn:microsoft.com/office/officeart/2008/layout/RadialCluster"/>
    <dgm:cxn modelId="{C672471B-0D3A-42D5-B966-5B37F611EEBE}" srcId="{D9A7FDCF-28E1-4D0A-9E0B-C45460C98495}" destId="{13274064-4E7F-4FE5-BE36-B643FBE139F0}" srcOrd="0" destOrd="0" parTransId="{7BD2D46F-529B-4182-A8A8-6CEC64B233D7}" sibTransId="{D47B7734-7CF6-4327-9A3C-DCAD4D77D71B}"/>
    <dgm:cxn modelId="{FC77606A-F8FE-4DBF-B66E-954E9EEAAEC9}" srcId="{13274064-4E7F-4FE5-BE36-B643FBE139F0}" destId="{7CE1C9C8-D7BF-4D7A-BEBF-2509C6E013C9}" srcOrd="1" destOrd="0" parTransId="{1E81353A-6582-4A81-A367-8FA47871D4F8}" sibTransId="{0DC2057D-19C8-44F1-AB6D-E2409680D7A6}"/>
    <dgm:cxn modelId="{CF9B89A4-2828-4F6C-8C7F-791F1694BD9D}" srcId="{13274064-4E7F-4FE5-BE36-B643FBE139F0}" destId="{4DA4FADC-8A58-4F0A-A7EA-28126904CCDB}" srcOrd="0" destOrd="0" parTransId="{4E28275B-35D9-4E29-9692-1D47CC800812}" sibTransId="{754594EA-7094-4BAB-98B9-A668CB5EED44}"/>
    <dgm:cxn modelId="{28036FFF-7512-45BE-A830-B7EC311C7368}" type="presOf" srcId="{7CE1C9C8-D7BF-4D7A-BEBF-2509C6E013C9}" destId="{1AD8AE13-B550-4AFB-8A7D-EFCCCC56485B}" srcOrd="0" destOrd="0" presId="urn:microsoft.com/office/officeart/2008/layout/RadialCluster"/>
    <dgm:cxn modelId="{51F82E26-DA93-467B-8278-77E0BBD9A514}" type="presOf" srcId="{D9A7FDCF-28E1-4D0A-9E0B-C45460C98495}" destId="{737F6109-708E-4F71-9964-E0C4977DCAD8}" srcOrd="0" destOrd="0" presId="urn:microsoft.com/office/officeart/2008/layout/RadialCluster"/>
    <dgm:cxn modelId="{FC8AB453-59F9-4CBF-94BD-7F7D87F80108}" type="presParOf" srcId="{737F6109-708E-4F71-9964-E0C4977DCAD8}" destId="{C3E1538B-58C4-47D9-BE54-31D5A359AA85}" srcOrd="0" destOrd="0" presId="urn:microsoft.com/office/officeart/2008/layout/RadialCluster"/>
    <dgm:cxn modelId="{171881CD-9B6E-477F-90F0-95754D2FC57F}" type="presParOf" srcId="{C3E1538B-58C4-47D9-BE54-31D5A359AA85}" destId="{33F7CD4A-B932-4152-936A-4C84C77197C1}" srcOrd="0" destOrd="0" presId="urn:microsoft.com/office/officeart/2008/layout/RadialCluster"/>
    <dgm:cxn modelId="{6B94E5F2-2EC4-4241-BA53-D5F862B9CA86}" type="presParOf" srcId="{C3E1538B-58C4-47D9-BE54-31D5A359AA85}" destId="{E30D2C2B-70E7-4F57-BEF5-35D9FE5D01A7}" srcOrd="1" destOrd="0" presId="urn:microsoft.com/office/officeart/2008/layout/RadialCluster"/>
    <dgm:cxn modelId="{FB07F55F-3DF0-40D4-AAF9-12DA3ADA2EA0}" type="presParOf" srcId="{C3E1538B-58C4-47D9-BE54-31D5A359AA85}" destId="{449A373B-00AB-4EDE-AA88-5D1090948C5E}" srcOrd="2" destOrd="0" presId="urn:microsoft.com/office/officeart/2008/layout/RadialCluster"/>
    <dgm:cxn modelId="{2AB1D252-F976-4C05-9FAA-0467A2506164}" type="presParOf" srcId="{C3E1538B-58C4-47D9-BE54-31D5A359AA85}" destId="{FEED6253-4487-45DB-8173-348D2BD3EE0A}" srcOrd="3" destOrd="0" presId="urn:microsoft.com/office/officeart/2008/layout/RadialCluster"/>
    <dgm:cxn modelId="{45BEEE07-D9D4-4702-AD4D-E4D0C93D0FFC}" type="presParOf" srcId="{C3E1538B-58C4-47D9-BE54-31D5A359AA85}" destId="{1AD8AE13-B550-4AFB-8A7D-EFCCCC56485B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8C9900-7846-42A6-9591-EE390448E24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F282AC0-2A8E-460F-BC5E-B5FB0FB9123E}">
      <dgm:prSet phldrT="[Text]"/>
      <dgm:spPr/>
      <dgm:t>
        <a:bodyPr/>
        <a:lstStyle/>
        <a:p>
          <a:r>
            <a:rPr lang="en-US" dirty="0"/>
            <a:t>Comment</a:t>
          </a:r>
          <a:endParaRPr lang="en-IN" dirty="0"/>
        </a:p>
      </dgm:t>
    </dgm:pt>
    <dgm:pt modelId="{DA8EE64A-8871-4304-AE67-621BB7B9DFE4}" type="parTrans" cxnId="{726C6F55-8625-45E1-B500-0863A32F1C96}">
      <dgm:prSet/>
      <dgm:spPr/>
      <dgm:t>
        <a:bodyPr/>
        <a:lstStyle/>
        <a:p>
          <a:endParaRPr lang="en-IN"/>
        </a:p>
      </dgm:t>
    </dgm:pt>
    <dgm:pt modelId="{F39993FE-D65D-469E-ACA7-51FF5C44E7AD}" type="sibTrans" cxnId="{726C6F55-8625-45E1-B500-0863A32F1C96}">
      <dgm:prSet/>
      <dgm:spPr/>
      <dgm:t>
        <a:bodyPr/>
        <a:lstStyle/>
        <a:p>
          <a:endParaRPr lang="en-IN"/>
        </a:p>
      </dgm:t>
    </dgm:pt>
    <dgm:pt modelId="{243EF269-11BA-4696-A1FF-7F7508A3CD4F}">
      <dgm:prSet phldrT="[Text]"/>
      <dgm:spPr/>
      <dgm:t>
        <a:bodyPr/>
        <a:lstStyle/>
        <a:p>
          <a:r>
            <a:rPr lang="en-IN" dirty="0"/>
            <a:t>#This is a comment.</a:t>
          </a:r>
        </a:p>
        <a:p>
          <a:r>
            <a:rPr lang="en-IN" dirty="0"/>
            <a:t>print("Hello, World!")</a:t>
          </a:r>
        </a:p>
      </dgm:t>
    </dgm:pt>
    <dgm:pt modelId="{21C83502-8F4D-48A8-9633-0EC3EB5E8555}" type="parTrans" cxnId="{3F7DF4A9-7883-497C-8DF1-56C29293872E}">
      <dgm:prSet/>
      <dgm:spPr/>
      <dgm:t>
        <a:bodyPr/>
        <a:lstStyle/>
        <a:p>
          <a:endParaRPr lang="en-IN"/>
        </a:p>
      </dgm:t>
    </dgm:pt>
    <dgm:pt modelId="{337BABF5-5E98-427A-AC50-780E5DAF4048}" type="sibTrans" cxnId="{3F7DF4A9-7883-497C-8DF1-56C29293872E}">
      <dgm:prSet/>
      <dgm:spPr/>
      <dgm:t>
        <a:bodyPr/>
        <a:lstStyle/>
        <a:p>
          <a:endParaRPr lang="en-IN"/>
        </a:p>
      </dgm:t>
    </dgm:pt>
    <dgm:pt modelId="{085999F4-64A3-4A0C-8A73-8F3CD8FE0FE9}" type="pres">
      <dgm:prSet presAssocID="{528C9900-7846-42A6-9591-EE390448E24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925CDD-BB49-4B55-927D-8BC44A578894}" type="pres">
      <dgm:prSet presAssocID="{CF282AC0-2A8E-460F-BC5E-B5FB0FB9123E}" presName="root1" presStyleCnt="0"/>
      <dgm:spPr/>
    </dgm:pt>
    <dgm:pt modelId="{2AA59EF5-52CB-4909-998F-7BF1DF42481A}" type="pres">
      <dgm:prSet presAssocID="{CF282AC0-2A8E-460F-BC5E-B5FB0FB9123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973CB8-4156-47A1-898D-5F4F14B5EE32}" type="pres">
      <dgm:prSet presAssocID="{CF282AC0-2A8E-460F-BC5E-B5FB0FB9123E}" presName="level2hierChild" presStyleCnt="0"/>
      <dgm:spPr/>
    </dgm:pt>
    <dgm:pt modelId="{07818CE5-F62E-487F-8919-80DE561A4E2F}" type="pres">
      <dgm:prSet presAssocID="{21C83502-8F4D-48A8-9633-0EC3EB5E8555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D6A9DA64-9A6B-4E80-9495-32DC35E1AE84}" type="pres">
      <dgm:prSet presAssocID="{21C83502-8F4D-48A8-9633-0EC3EB5E8555}" presName="connTx" presStyleLbl="parChTrans1D2" presStyleIdx="0" presStyleCnt="1"/>
      <dgm:spPr/>
      <dgm:t>
        <a:bodyPr/>
        <a:lstStyle/>
        <a:p>
          <a:endParaRPr lang="en-US"/>
        </a:p>
      </dgm:t>
    </dgm:pt>
    <dgm:pt modelId="{A5DD0395-6422-458B-9716-313EDDA9EEC0}" type="pres">
      <dgm:prSet presAssocID="{243EF269-11BA-4696-A1FF-7F7508A3CD4F}" presName="root2" presStyleCnt="0"/>
      <dgm:spPr/>
    </dgm:pt>
    <dgm:pt modelId="{696220AB-61C7-4B36-8247-78FC17049222}" type="pres">
      <dgm:prSet presAssocID="{243EF269-11BA-4696-A1FF-7F7508A3CD4F}" presName="LevelTwoTextNode" presStyleLbl="node2" presStyleIdx="0" presStyleCnt="1" custScaleX="138385" custScaleY="189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2D378D-1D83-4836-9C22-793C7FE78C13}" type="pres">
      <dgm:prSet presAssocID="{243EF269-11BA-4696-A1FF-7F7508A3CD4F}" presName="level3hierChild" presStyleCnt="0"/>
      <dgm:spPr/>
    </dgm:pt>
  </dgm:ptLst>
  <dgm:cxnLst>
    <dgm:cxn modelId="{0614229B-5302-4D73-A2E9-531477DA0CA4}" type="presOf" srcId="{243EF269-11BA-4696-A1FF-7F7508A3CD4F}" destId="{696220AB-61C7-4B36-8247-78FC17049222}" srcOrd="0" destOrd="0" presId="urn:microsoft.com/office/officeart/2008/layout/HorizontalMultiLevelHierarchy"/>
    <dgm:cxn modelId="{3F7DF4A9-7883-497C-8DF1-56C29293872E}" srcId="{CF282AC0-2A8E-460F-BC5E-B5FB0FB9123E}" destId="{243EF269-11BA-4696-A1FF-7F7508A3CD4F}" srcOrd="0" destOrd="0" parTransId="{21C83502-8F4D-48A8-9633-0EC3EB5E8555}" sibTransId="{337BABF5-5E98-427A-AC50-780E5DAF4048}"/>
    <dgm:cxn modelId="{06DBF735-3DC5-40A8-85FD-5D90C298A678}" type="presOf" srcId="{21C83502-8F4D-48A8-9633-0EC3EB5E8555}" destId="{D6A9DA64-9A6B-4E80-9495-32DC35E1AE84}" srcOrd="1" destOrd="0" presId="urn:microsoft.com/office/officeart/2008/layout/HorizontalMultiLevelHierarchy"/>
    <dgm:cxn modelId="{726C6F55-8625-45E1-B500-0863A32F1C96}" srcId="{528C9900-7846-42A6-9591-EE390448E249}" destId="{CF282AC0-2A8E-460F-BC5E-B5FB0FB9123E}" srcOrd="0" destOrd="0" parTransId="{DA8EE64A-8871-4304-AE67-621BB7B9DFE4}" sibTransId="{F39993FE-D65D-469E-ACA7-51FF5C44E7AD}"/>
    <dgm:cxn modelId="{FBBA13DB-B44C-43C3-AEEC-8B7034A88B68}" type="presOf" srcId="{21C83502-8F4D-48A8-9633-0EC3EB5E8555}" destId="{07818CE5-F62E-487F-8919-80DE561A4E2F}" srcOrd="0" destOrd="0" presId="urn:microsoft.com/office/officeart/2008/layout/HorizontalMultiLevelHierarchy"/>
    <dgm:cxn modelId="{6525FB9A-4AAC-47D5-9CBF-51897BC17C52}" type="presOf" srcId="{CF282AC0-2A8E-460F-BC5E-B5FB0FB9123E}" destId="{2AA59EF5-52CB-4909-998F-7BF1DF42481A}" srcOrd="0" destOrd="0" presId="urn:microsoft.com/office/officeart/2008/layout/HorizontalMultiLevelHierarchy"/>
    <dgm:cxn modelId="{4AE5BE0D-CAE6-4078-8E76-24024982359A}" type="presOf" srcId="{528C9900-7846-42A6-9591-EE390448E249}" destId="{085999F4-64A3-4A0C-8A73-8F3CD8FE0FE9}" srcOrd="0" destOrd="0" presId="urn:microsoft.com/office/officeart/2008/layout/HorizontalMultiLevelHierarchy"/>
    <dgm:cxn modelId="{AF4F6794-CBBB-4C66-842F-8E3AE83185D0}" type="presParOf" srcId="{085999F4-64A3-4A0C-8A73-8F3CD8FE0FE9}" destId="{E6925CDD-BB49-4B55-927D-8BC44A578894}" srcOrd="0" destOrd="0" presId="urn:microsoft.com/office/officeart/2008/layout/HorizontalMultiLevelHierarchy"/>
    <dgm:cxn modelId="{FB332EEB-BBFD-4631-BE12-09D2FA92A455}" type="presParOf" srcId="{E6925CDD-BB49-4B55-927D-8BC44A578894}" destId="{2AA59EF5-52CB-4909-998F-7BF1DF42481A}" srcOrd="0" destOrd="0" presId="urn:microsoft.com/office/officeart/2008/layout/HorizontalMultiLevelHierarchy"/>
    <dgm:cxn modelId="{70BD0141-9755-4D8C-A7DC-C0D8560A83EC}" type="presParOf" srcId="{E6925CDD-BB49-4B55-927D-8BC44A578894}" destId="{AA973CB8-4156-47A1-898D-5F4F14B5EE32}" srcOrd="1" destOrd="0" presId="urn:microsoft.com/office/officeart/2008/layout/HorizontalMultiLevelHierarchy"/>
    <dgm:cxn modelId="{4227460C-45FF-4A2A-BF0F-6A01704518B0}" type="presParOf" srcId="{AA973CB8-4156-47A1-898D-5F4F14B5EE32}" destId="{07818CE5-F62E-487F-8919-80DE561A4E2F}" srcOrd="0" destOrd="0" presId="urn:microsoft.com/office/officeart/2008/layout/HorizontalMultiLevelHierarchy"/>
    <dgm:cxn modelId="{228B1629-C8D7-4C68-9AB8-7A0DEC00D005}" type="presParOf" srcId="{07818CE5-F62E-487F-8919-80DE561A4E2F}" destId="{D6A9DA64-9A6B-4E80-9495-32DC35E1AE84}" srcOrd="0" destOrd="0" presId="urn:microsoft.com/office/officeart/2008/layout/HorizontalMultiLevelHierarchy"/>
    <dgm:cxn modelId="{AA0EACD4-FCA4-41E7-A766-71FF6E468C35}" type="presParOf" srcId="{AA973CB8-4156-47A1-898D-5F4F14B5EE32}" destId="{A5DD0395-6422-458B-9716-313EDDA9EEC0}" srcOrd="1" destOrd="0" presId="urn:microsoft.com/office/officeart/2008/layout/HorizontalMultiLevelHierarchy"/>
    <dgm:cxn modelId="{D4FC8E2D-7AA1-4FB9-80C5-A36747953005}" type="presParOf" srcId="{A5DD0395-6422-458B-9716-313EDDA9EEC0}" destId="{696220AB-61C7-4B36-8247-78FC17049222}" srcOrd="0" destOrd="0" presId="urn:microsoft.com/office/officeart/2008/layout/HorizontalMultiLevelHierarchy"/>
    <dgm:cxn modelId="{6F8B4C96-3231-46B2-A967-8A2E2AD96E42}" type="presParOf" srcId="{A5DD0395-6422-458B-9716-313EDDA9EEC0}" destId="{382D378D-1D83-4836-9C22-793C7FE78C1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8C9900-7846-42A6-9591-EE390448E24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F282AC0-2A8E-460F-BC5E-B5FB0FB9123E}">
      <dgm:prSet phldrT="[Text]"/>
      <dgm:spPr>
        <a:solidFill>
          <a:srgbClr val="00E6F2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A8EE64A-8871-4304-AE67-621BB7B9DFE4}" type="parTrans" cxnId="{726C6F55-8625-45E1-B500-0863A32F1C96}">
      <dgm:prSet/>
      <dgm:spPr/>
      <dgm:t>
        <a:bodyPr/>
        <a:lstStyle/>
        <a:p>
          <a:endParaRPr lang="en-IN"/>
        </a:p>
      </dgm:t>
    </dgm:pt>
    <dgm:pt modelId="{F39993FE-D65D-469E-ACA7-51FF5C44E7AD}" type="sibTrans" cxnId="{726C6F55-8625-45E1-B500-0863A32F1C96}">
      <dgm:prSet/>
      <dgm:spPr/>
      <dgm:t>
        <a:bodyPr/>
        <a:lstStyle/>
        <a:p>
          <a:endParaRPr lang="en-IN"/>
        </a:p>
      </dgm:t>
    </dgm:pt>
    <dgm:pt modelId="{243EF269-11BA-4696-A1FF-7F7508A3CD4F}">
      <dgm:prSet phldrT="[Text]"/>
      <dgm:spPr>
        <a:solidFill>
          <a:srgbClr val="E50D79"/>
        </a:solidFill>
      </dgm:spPr>
      <dgm:t>
        <a:bodyPr/>
        <a:lstStyle/>
        <a:p>
          <a:r>
            <a:rPr lang="en-US" dirty="0"/>
            <a:t>print("Hello, World!") #This is a comment.</a:t>
          </a:r>
          <a:endParaRPr lang="en-IN" dirty="0"/>
        </a:p>
        <a:p>
          <a:endParaRPr lang="en-IN" dirty="0"/>
        </a:p>
      </dgm:t>
    </dgm:pt>
    <dgm:pt modelId="{21C83502-8F4D-48A8-9633-0EC3EB5E8555}" type="parTrans" cxnId="{3F7DF4A9-7883-497C-8DF1-56C29293872E}">
      <dgm:prSet/>
      <dgm:spPr/>
      <dgm:t>
        <a:bodyPr/>
        <a:lstStyle/>
        <a:p>
          <a:endParaRPr lang="en-IN"/>
        </a:p>
      </dgm:t>
    </dgm:pt>
    <dgm:pt modelId="{337BABF5-5E98-427A-AC50-780E5DAF4048}" type="sibTrans" cxnId="{3F7DF4A9-7883-497C-8DF1-56C29293872E}">
      <dgm:prSet/>
      <dgm:spPr/>
      <dgm:t>
        <a:bodyPr/>
        <a:lstStyle/>
        <a:p>
          <a:endParaRPr lang="en-IN"/>
        </a:p>
      </dgm:t>
    </dgm:pt>
    <dgm:pt modelId="{085999F4-64A3-4A0C-8A73-8F3CD8FE0FE9}" type="pres">
      <dgm:prSet presAssocID="{528C9900-7846-42A6-9591-EE390448E24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925CDD-BB49-4B55-927D-8BC44A578894}" type="pres">
      <dgm:prSet presAssocID="{CF282AC0-2A8E-460F-BC5E-B5FB0FB9123E}" presName="root1" presStyleCnt="0"/>
      <dgm:spPr/>
    </dgm:pt>
    <dgm:pt modelId="{2AA59EF5-52CB-4909-998F-7BF1DF42481A}" type="pres">
      <dgm:prSet presAssocID="{CF282AC0-2A8E-460F-BC5E-B5FB0FB9123E}" presName="LevelOneTextNode" presStyleLbl="node0" presStyleIdx="0" presStyleCnt="1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973CB8-4156-47A1-898D-5F4F14B5EE32}" type="pres">
      <dgm:prSet presAssocID="{CF282AC0-2A8E-460F-BC5E-B5FB0FB9123E}" presName="level2hierChild" presStyleCnt="0"/>
      <dgm:spPr/>
    </dgm:pt>
    <dgm:pt modelId="{07818CE5-F62E-487F-8919-80DE561A4E2F}" type="pres">
      <dgm:prSet presAssocID="{21C83502-8F4D-48A8-9633-0EC3EB5E8555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D6A9DA64-9A6B-4E80-9495-32DC35E1AE84}" type="pres">
      <dgm:prSet presAssocID="{21C83502-8F4D-48A8-9633-0EC3EB5E8555}" presName="connTx" presStyleLbl="parChTrans1D2" presStyleIdx="0" presStyleCnt="1"/>
      <dgm:spPr/>
      <dgm:t>
        <a:bodyPr/>
        <a:lstStyle/>
        <a:p>
          <a:endParaRPr lang="en-US"/>
        </a:p>
      </dgm:t>
    </dgm:pt>
    <dgm:pt modelId="{A5DD0395-6422-458B-9716-313EDDA9EEC0}" type="pres">
      <dgm:prSet presAssocID="{243EF269-11BA-4696-A1FF-7F7508A3CD4F}" presName="root2" presStyleCnt="0"/>
      <dgm:spPr/>
    </dgm:pt>
    <dgm:pt modelId="{696220AB-61C7-4B36-8247-78FC17049222}" type="pres">
      <dgm:prSet presAssocID="{243EF269-11BA-4696-A1FF-7F7508A3CD4F}" presName="LevelTwoTextNode" presStyleLbl="node2" presStyleIdx="0" presStyleCnt="1" custScaleX="241080" custScaleY="189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2D378D-1D83-4836-9C22-793C7FE78C13}" type="pres">
      <dgm:prSet presAssocID="{243EF269-11BA-4696-A1FF-7F7508A3CD4F}" presName="level3hierChild" presStyleCnt="0"/>
      <dgm:spPr/>
    </dgm:pt>
  </dgm:ptLst>
  <dgm:cxnLst>
    <dgm:cxn modelId="{0614229B-5302-4D73-A2E9-531477DA0CA4}" type="presOf" srcId="{243EF269-11BA-4696-A1FF-7F7508A3CD4F}" destId="{696220AB-61C7-4B36-8247-78FC17049222}" srcOrd="0" destOrd="0" presId="urn:microsoft.com/office/officeart/2008/layout/HorizontalMultiLevelHierarchy"/>
    <dgm:cxn modelId="{3F7DF4A9-7883-497C-8DF1-56C29293872E}" srcId="{CF282AC0-2A8E-460F-BC5E-B5FB0FB9123E}" destId="{243EF269-11BA-4696-A1FF-7F7508A3CD4F}" srcOrd="0" destOrd="0" parTransId="{21C83502-8F4D-48A8-9633-0EC3EB5E8555}" sibTransId="{337BABF5-5E98-427A-AC50-780E5DAF4048}"/>
    <dgm:cxn modelId="{06DBF735-3DC5-40A8-85FD-5D90C298A678}" type="presOf" srcId="{21C83502-8F4D-48A8-9633-0EC3EB5E8555}" destId="{D6A9DA64-9A6B-4E80-9495-32DC35E1AE84}" srcOrd="1" destOrd="0" presId="urn:microsoft.com/office/officeart/2008/layout/HorizontalMultiLevelHierarchy"/>
    <dgm:cxn modelId="{726C6F55-8625-45E1-B500-0863A32F1C96}" srcId="{528C9900-7846-42A6-9591-EE390448E249}" destId="{CF282AC0-2A8E-460F-BC5E-B5FB0FB9123E}" srcOrd="0" destOrd="0" parTransId="{DA8EE64A-8871-4304-AE67-621BB7B9DFE4}" sibTransId="{F39993FE-D65D-469E-ACA7-51FF5C44E7AD}"/>
    <dgm:cxn modelId="{FBBA13DB-B44C-43C3-AEEC-8B7034A88B68}" type="presOf" srcId="{21C83502-8F4D-48A8-9633-0EC3EB5E8555}" destId="{07818CE5-F62E-487F-8919-80DE561A4E2F}" srcOrd="0" destOrd="0" presId="urn:microsoft.com/office/officeart/2008/layout/HorizontalMultiLevelHierarchy"/>
    <dgm:cxn modelId="{6525FB9A-4AAC-47D5-9CBF-51897BC17C52}" type="presOf" srcId="{CF282AC0-2A8E-460F-BC5E-B5FB0FB9123E}" destId="{2AA59EF5-52CB-4909-998F-7BF1DF42481A}" srcOrd="0" destOrd="0" presId="urn:microsoft.com/office/officeart/2008/layout/HorizontalMultiLevelHierarchy"/>
    <dgm:cxn modelId="{4AE5BE0D-CAE6-4078-8E76-24024982359A}" type="presOf" srcId="{528C9900-7846-42A6-9591-EE390448E249}" destId="{085999F4-64A3-4A0C-8A73-8F3CD8FE0FE9}" srcOrd="0" destOrd="0" presId="urn:microsoft.com/office/officeart/2008/layout/HorizontalMultiLevelHierarchy"/>
    <dgm:cxn modelId="{AF4F6794-CBBB-4C66-842F-8E3AE83185D0}" type="presParOf" srcId="{085999F4-64A3-4A0C-8A73-8F3CD8FE0FE9}" destId="{E6925CDD-BB49-4B55-927D-8BC44A578894}" srcOrd="0" destOrd="0" presId="urn:microsoft.com/office/officeart/2008/layout/HorizontalMultiLevelHierarchy"/>
    <dgm:cxn modelId="{FB332EEB-BBFD-4631-BE12-09D2FA92A455}" type="presParOf" srcId="{E6925CDD-BB49-4B55-927D-8BC44A578894}" destId="{2AA59EF5-52CB-4909-998F-7BF1DF42481A}" srcOrd="0" destOrd="0" presId="urn:microsoft.com/office/officeart/2008/layout/HorizontalMultiLevelHierarchy"/>
    <dgm:cxn modelId="{70BD0141-9755-4D8C-A7DC-C0D8560A83EC}" type="presParOf" srcId="{E6925CDD-BB49-4B55-927D-8BC44A578894}" destId="{AA973CB8-4156-47A1-898D-5F4F14B5EE32}" srcOrd="1" destOrd="0" presId="urn:microsoft.com/office/officeart/2008/layout/HorizontalMultiLevelHierarchy"/>
    <dgm:cxn modelId="{4227460C-45FF-4A2A-BF0F-6A01704518B0}" type="presParOf" srcId="{AA973CB8-4156-47A1-898D-5F4F14B5EE32}" destId="{07818CE5-F62E-487F-8919-80DE561A4E2F}" srcOrd="0" destOrd="0" presId="urn:microsoft.com/office/officeart/2008/layout/HorizontalMultiLevelHierarchy"/>
    <dgm:cxn modelId="{228B1629-C8D7-4C68-9AB8-7A0DEC00D005}" type="presParOf" srcId="{07818CE5-F62E-487F-8919-80DE561A4E2F}" destId="{D6A9DA64-9A6B-4E80-9495-32DC35E1AE84}" srcOrd="0" destOrd="0" presId="urn:microsoft.com/office/officeart/2008/layout/HorizontalMultiLevelHierarchy"/>
    <dgm:cxn modelId="{AA0EACD4-FCA4-41E7-A766-71FF6E468C35}" type="presParOf" srcId="{AA973CB8-4156-47A1-898D-5F4F14B5EE32}" destId="{A5DD0395-6422-458B-9716-313EDDA9EEC0}" srcOrd="1" destOrd="0" presId="urn:microsoft.com/office/officeart/2008/layout/HorizontalMultiLevelHierarchy"/>
    <dgm:cxn modelId="{D4FC8E2D-7AA1-4FB9-80C5-A36747953005}" type="presParOf" srcId="{A5DD0395-6422-458B-9716-313EDDA9EEC0}" destId="{696220AB-61C7-4B36-8247-78FC17049222}" srcOrd="0" destOrd="0" presId="urn:microsoft.com/office/officeart/2008/layout/HorizontalMultiLevelHierarchy"/>
    <dgm:cxn modelId="{6F8B4C96-3231-46B2-A967-8A2E2AD96E42}" type="presParOf" srcId="{A5DD0395-6422-458B-9716-313EDDA9EEC0}" destId="{382D378D-1D83-4836-9C22-793C7FE78C1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8C9900-7846-42A6-9591-EE390448E24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F282AC0-2A8E-460F-BC5E-B5FB0FB9123E}">
      <dgm:prSet phldrT="[Text]"/>
      <dgm:spPr>
        <a:solidFill>
          <a:srgbClr val="00E6F2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A8EE64A-8871-4304-AE67-621BB7B9DFE4}" type="parTrans" cxnId="{726C6F55-8625-45E1-B500-0863A32F1C96}">
      <dgm:prSet/>
      <dgm:spPr/>
      <dgm:t>
        <a:bodyPr/>
        <a:lstStyle/>
        <a:p>
          <a:endParaRPr lang="en-IN"/>
        </a:p>
      </dgm:t>
    </dgm:pt>
    <dgm:pt modelId="{F39993FE-D65D-469E-ACA7-51FF5C44E7AD}" type="sibTrans" cxnId="{726C6F55-8625-45E1-B500-0863A32F1C96}">
      <dgm:prSet/>
      <dgm:spPr/>
      <dgm:t>
        <a:bodyPr/>
        <a:lstStyle/>
        <a:p>
          <a:endParaRPr lang="en-IN"/>
        </a:p>
      </dgm:t>
    </dgm:pt>
    <dgm:pt modelId="{243EF269-11BA-4696-A1FF-7F7508A3CD4F}">
      <dgm:prSet phldrT="[Text]"/>
      <dgm:spPr>
        <a:solidFill>
          <a:srgbClr val="E50D79"/>
        </a:solidFill>
      </dgm:spPr>
      <dgm:t>
        <a:bodyPr/>
        <a:lstStyle/>
        <a:p>
          <a:r>
            <a:rPr lang="en-US" b="0" i="0" dirty="0"/>
            <a:t>#This is a comment</a:t>
          </a:r>
          <a:br>
            <a:rPr lang="en-US" b="0" i="0" dirty="0"/>
          </a:br>
          <a:r>
            <a:rPr lang="en-US" b="0" i="0" dirty="0"/>
            <a:t>#written in</a:t>
          </a:r>
          <a:br>
            <a:rPr lang="en-US" b="0" i="0" dirty="0"/>
          </a:br>
          <a:r>
            <a:rPr lang="en-US" b="0" i="0" dirty="0"/>
            <a:t>#more than just one line</a:t>
          </a:r>
          <a:br>
            <a:rPr lang="en-US" b="0" i="0" dirty="0"/>
          </a:br>
          <a:r>
            <a:rPr lang="en-US" b="0" i="0" dirty="0"/>
            <a:t>print("Hello, World!")</a:t>
          </a:r>
          <a:endParaRPr lang="en-IN" dirty="0"/>
        </a:p>
      </dgm:t>
    </dgm:pt>
    <dgm:pt modelId="{21C83502-8F4D-48A8-9633-0EC3EB5E8555}" type="parTrans" cxnId="{3F7DF4A9-7883-497C-8DF1-56C29293872E}">
      <dgm:prSet/>
      <dgm:spPr/>
      <dgm:t>
        <a:bodyPr/>
        <a:lstStyle/>
        <a:p>
          <a:endParaRPr lang="en-IN"/>
        </a:p>
      </dgm:t>
    </dgm:pt>
    <dgm:pt modelId="{337BABF5-5E98-427A-AC50-780E5DAF4048}" type="sibTrans" cxnId="{3F7DF4A9-7883-497C-8DF1-56C29293872E}">
      <dgm:prSet/>
      <dgm:spPr/>
      <dgm:t>
        <a:bodyPr/>
        <a:lstStyle/>
        <a:p>
          <a:endParaRPr lang="en-IN"/>
        </a:p>
      </dgm:t>
    </dgm:pt>
    <dgm:pt modelId="{085999F4-64A3-4A0C-8A73-8F3CD8FE0FE9}" type="pres">
      <dgm:prSet presAssocID="{528C9900-7846-42A6-9591-EE390448E24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925CDD-BB49-4B55-927D-8BC44A578894}" type="pres">
      <dgm:prSet presAssocID="{CF282AC0-2A8E-460F-BC5E-B5FB0FB9123E}" presName="root1" presStyleCnt="0"/>
      <dgm:spPr/>
    </dgm:pt>
    <dgm:pt modelId="{2AA59EF5-52CB-4909-998F-7BF1DF42481A}" type="pres">
      <dgm:prSet presAssocID="{CF282AC0-2A8E-460F-BC5E-B5FB0FB9123E}" presName="LevelOneTextNode" presStyleLbl="node0" presStyleIdx="0" presStyleCnt="1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973CB8-4156-47A1-898D-5F4F14B5EE32}" type="pres">
      <dgm:prSet presAssocID="{CF282AC0-2A8E-460F-BC5E-B5FB0FB9123E}" presName="level2hierChild" presStyleCnt="0"/>
      <dgm:spPr/>
    </dgm:pt>
    <dgm:pt modelId="{07818CE5-F62E-487F-8919-80DE561A4E2F}" type="pres">
      <dgm:prSet presAssocID="{21C83502-8F4D-48A8-9633-0EC3EB5E8555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D6A9DA64-9A6B-4E80-9495-32DC35E1AE84}" type="pres">
      <dgm:prSet presAssocID="{21C83502-8F4D-48A8-9633-0EC3EB5E8555}" presName="connTx" presStyleLbl="parChTrans1D2" presStyleIdx="0" presStyleCnt="1"/>
      <dgm:spPr/>
      <dgm:t>
        <a:bodyPr/>
        <a:lstStyle/>
        <a:p>
          <a:endParaRPr lang="en-US"/>
        </a:p>
      </dgm:t>
    </dgm:pt>
    <dgm:pt modelId="{A5DD0395-6422-458B-9716-313EDDA9EEC0}" type="pres">
      <dgm:prSet presAssocID="{243EF269-11BA-4696-A1FF-7F7508A3CD4F}" presName="root2" presStyleCnt="0"/>
      <dgm:spPr/>
    </dgm:pt>
    <dgm:pt modelId="{696220AB-61C7-4B36-8247-78FC17049222}" type="pres">
      <dgm:prSet presAssocID="{243EF269-11BA-4696-A1FF-7F7508A3CD4F}" presName="LevelTwoTextNode" presStyleLbl="node2" presStyleIdx="0" presStyleCnt="1" custScaleX="241080" custScaleY="189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2D378D-1D83-4836-9C22-793C7FE78C13}" type="pres">
      <dgm:prSet presAssocID="{243EF269-11BA-4696-A1FF-7F7508A3CD4F}" presName="level3hierChild" presStyleCnt="0"/>
      <dgm:spPr/>
    </dgm:pt>
  </dgm:ptLst>
  <dgm:cxnLst>
    <dgm:cxn modelId="{0614229B-5302-4D73-A2E9-531477DA0CA4}" type="presOf" srcId="{243EF269-11BA-4696-A1FF-7F7508A3CD4F}" destId="{696220AB-61C7-4B36-8247-78FC17049222}" srcOrd="0" destOrd="0" presId="urn:microsoft.com/office/officeart/2008/layout/HorizontalMultiLevelHierarchy"/>
    <dgm:cxn modelId="{3F7DF4A9-7883-497C-8DF1-56C29293872E}" srcId="{CF282AC0-2A8E-460F-BC5E-B5FB0FB9123E}" destId="{243EF269-11BA-4696-A1FF-7F7508A3CD4F}" srcOrd="0" destOrd="0" parTransId="{21C83502-8F4D-48A8-9633-0EC3EB5E8555}" sibTransId="{337BABF5-5E98-427A-AC50-780E5DAF4048}"/>
    <dgm:cxn modelId="{06DBF735-3DC5-40A8-85FD-5D90C298A678}" type="presOf" srcId="{21C83502-8F4D-48A8-9633-0EC3EB5E8555}" destId="{D6A9DA64-9A6B-4E80-9495-32DC35E1AE84}" srcOrd="1" destOrd="0" presId="urn:microsoft.com/office/officeart/2008/layout/HorizontalMultiLevelHierarchy"/>
    <dgm:cxn modelId="{726C6F55-8625-45E1-B500-0863A32F1C96}" srcId="{528C9900-7846-42A6-9591-EE390448E249}" destId="{CF282AC0-2A8E-460F-BC5E-B5FB0FB9123E}" srcOrd="0" destOrd="0" parTransId="{DA8EE64A-8871-4304-AE67-621BB7B9DFE4}" sibTransId="{F39993FE-D65D-469E-ACA7-51FF5C44E7AD}"/>
    <dgm:cxn modelId="{FBBA13DB-B44C-43C3-AEEC-8B7034A88B68}" type="presOf" srcId="{21C83502-8F4D-48A8-9633-0EC3EB5E8555}" destId="{07818CE5-F62E-487F-8919-80DE561A4E2F}" srcOrd="0" destOrd="0" presId="urn:microsoft.com/office/officeart/2008/layout/HorizontalMultiLevelHierarchy"/>
    <dgm:cxn modelId="{6525FB9A-4AAC-47D5-9CBF-51897BC17C52}" type="presOf" srcId="{CF282AC0-2A8E-460F-BC5E-B5FB0FB9123E}" destId="{2AA59EF5-52CB-4909-998F-7BF1DF42481A}" srcOrd="0" destOrd="0" presId="urn:microsoft.com/office/officeart/2008/layout/HorizontalMultiLevelHierarchy"/>
    <dgm:cxn modelId="{4AE5BE0D-CAE6-4078-8E76-24024982359A}" type="presOf" srcId="{528C9900-7846-42A6-9591-EE390448E249}" destId="{085999F4-64A3-4A0C-8A73-8F3CD8FE0FE9}" srcOrd="0" destOrd="0" presId="urn:microsoft.com/office/officeart/2008/layout/HorizontalMultiLevelHierarchy"/>
    <dgm:cxn modelId="{AF4F6794-CBBB-4C66-842F-8E3AE83185D0}" type="presParOf" srcId="{085999F4-64A3-4A0C-8A73-8F3CD8FE0FE9}" destId="{E6925CDD-BB49-4B55-927D-8BC44A578894}" srcOrd="0" destOrd="0" presId="urn:microsoft.com/office/officeart/2008/layout/HorizontalMultiLevelHierarchy"/>
    <dgm:cxn modelId="{FB332EEB-BBFD-4631-BE12-09D2FA92A455}" type="presParOf" srcId="{E6925CDD-BB49-4B55-927D-8BC44A578894}" destId="{2AA59EF5-52CB-4909-998F-7BF1DF42481A}" srcOrd="0" destOrd="0" presId="urn:microsoft.com/office/officeart/2008/layout/HorizontalMultiLevelHierarchy"/>
    <dgm:cxn modelId="{70BD0141-9755-4D8C-A7DC-C0D8560A83EC}" type="presParOf" srcId="{E6925CDD-BB49-4B55-927D-8BC44A578894}" destId="{AA973CB8-4156-47A1-898D-5F4F14B5EE32}" srcOrd="1" destOrd="0" presId="urn:microsoft.com/office/officeart/2008/layout/HorizontalMultiLevelHierarchy"/>
    <dgm:cxn modelId="{4227460C-45FF-4A2A-BF0F-6A01704518B0}" type="presParOf" srcId="{AA973CB8-4156-47A1-898D-5F4F14B5EE32}" destId="{07818CE5-F62E-487F-8919-80DE561A4E2F}" srcOrd="0" destOrd="0" presId="urn:microsoft.com/office/officeart/2008/layout/HorizontalMultiLevelHierarchy"/>
    <dgm:cxn modelId="{228B1629-C8D7-4C68-9AB8-7A0DEC00D005}" type="presParOf" srcId="{07818CE5-F62E-487F-8919-80DE561A4E2F}" destId="{D6A9DA64-9A6B-4E80-9495-32DC35E1AE84}" srcOrd="0" destOrd="0" presId="urn:microsoft.com/office/officeart/2008/layout/HorizontalMultiLevelHierarchy"/>
    <dgm:cxn modelId="{AA0EACD4-FCA4-41E7-A766-71FF6E468C35}" type="presParOf" srcId="{AA973CB8-4156-47A1-898D-5F4F14B5EE32}" destId="{A5DD0395-6422-458B-9716-313EDDA9EEC0}" srcOrd="1" destOrd="0" presId="urn:microsoft.com/office/officeart/2008/layout/HorizontalMultiLevelHierarchy"/>
    <dgm:cxn modelId="{D4FC8E2D-7AA1-4FB9-80C5-A36747953005}" type="presParOf" srcId="{A5DD0395-6422-458B-9716-313EDDA9EEC0}" destId="{696220AB-61C7-4B36-8247-78FC17049222}" srcOrd="0" destOrd="0" presId="urn:microsoft.com/office/officeart/2008/layout/HorizontalMultiLevelHierarchy"/>
    <dgm:cxn modelId="{6F8B4C96-3231-46B2-A967-8A2E2AD96E42}" type="presParOf" srcId="{A5DD0395-6422-458B-9716-313EDDA9EEC0}" destId="{382D378D-1D83-4836-9C22-793C7FE78C1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8C9900-7846-42A6-9591-EE390448E24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F282AC0-2A8E-460F-BC5E-B5FB0FB9123E}">
      <dgm:prSet phldrT="[Text]"/>
      <dgm:spPr>
        <a:solidFill>
          <a:srgbClr val="00E6F2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A8EE64A-8871-4304-AE67-621BB7B9DFE4}" type="parTrans" cxnId="{726C6F55-8625-45E1-B500-0863A32F1C96}">
      <dgm:prSet/>
      <dgm:spPr/>
      <dgm:t>
        <a:bodyPr/>
        <a:lstStyle/>
        <a:p>
          <a:endParaRPr lang="en-IN"/>
        </a:p>
      </dgm:t>
    </dgm:pt>
    <dgm:pt modelId="{F39993FE-D65D-469E-ACA7-51FF5C44E7AD}" type="sibTrans" cxnId="{726C6F55-8625-45E1-B500-0863A32F1C96}">
      <dgm:prSet/>
      <dgm:spPr/>
      <dgm:t>
        <a:bodyPr/>
        <a:lstStyle/>
        <a:p>
          <a:endParaRPr lang="en-IN"/>
        </a:p>
      </dgm:t>
    </dgm:pt>
    <dgm:pt modelId="{243EF269-11BA-4696-A1FF-7F7508A3CD4F}">
      <dgm:prSet phldrT="[Text]" custT="1"/>
      <dgm:spPr>
        <a:solidFill>
          <a:srgbClr val="E50D79"/>
        </a:solidFill>
      </dgm:spPr>
      <dgm:t>
        <a:bodyPr/>
        <a:lstStyle/>
        <a:p>
          <a:r>
            <a:rPr lang="en-US" sz="1600" b="1" i="0" dirty="0"/>
            <a:t>"""</a:t>
          </a:r>
          <a:br>
            <a:rPr lang="en-US" sz="1600" b="1" i="0" dirty="0"/>
          </a:br>
          <a:r>
            <a:rPr lang="en-US" sz="1600" b="1" i="0" dirty="0"/>
            <a:t>This is a comment</a:t>
          </a:r>
          <a:br>
            <a:rPr lang="en-US" sz="1600" b="1" i="0" dirty="0"/>
          </a:br>
          <a:r>
            <a:rPr lang="en-US" sz="1600" b="1" i="0" dirty="0"/>
            <a:t>written in</a:t>
          </a:r>
          <a:br>
            <a:rPr lang="en-US" sz="1600" b="1" i="0" dirty="0"/>
          </a:br>
          <a:r>
            <a:rPr lang="en-US" sz="1600" b="1" i="0" dirty="0"/>
            <a:t>more than just one line</a:t>
          </a:r>
          <a:br>
            <a:rPr lang="en-US" sz="1600" b="1" i="0" dirty="0"/>
          </a:br>
          <a:r>
            <a:rPr lang="en-US" sz="1600" b="1" i="0" dirty="0"/>
            <a:t>"""</a:t>
          </a:r>
          <a:r>
            <a:rPr lang="en-US" sz="1600" b="1" dirty="0"/>
            <a:t/>
          </a:r>
          <a:br>
            <a:rPr lang="en-US" sz="1600" b="1" dirty="0"/>
          </a:br>
          <a:r>
            <a:rPr lang="en-US" sz="1600" b="1" i="0" dirty="0"/>
            <a:t>print("Hello, World!")</a:t>
          </a:r>
          <a:endParaRPr lang="en-IN" sz="1600" b="1" dirty="0"/>
        </a:p>
      </dgm:t>
    </dgm:pt>
    <dgm:pt modelId="{21C83502-8F4D-48A8-9633-0EC3EB5E8555}" type="parTrans" cxnId="{3F7DF4A9-7883-497C-8DF1-56C29293872E}">
      <dgm:prSet/>
      <dgm:spPr/>
      <dgm:t>
        <a:bodyPr/>
        <a:lstStyle/>
        <a:p>
          <a:endParaRPr lang="en-IN"/>
        </a:p>
      </dgm:t>
    </dgm:pt>
    <dgm:pt modelId="{337BABF5-5E98-427A-AC50-780E5DAF4048}" type="sibTrans" cxnId="{3F7DF4A9-7883-497C-8DF1-56C29293872E}">
      <dgm:prSet/>
      <dgm:spPr/>
      <dgm:t>
        <a:bodyPr/>
        <a:lstStyle/>
        <a:p>
          <a:endParaRPr lang="en-IN"/>
        </a:p>
      </dgm:t>
    </dgm:pt>
    <dgm:pt modelId="{085999F4-64A3-4A0C-8A73-8F3CD8FE0FE9}" type="pres">
      <dgm:prSet presAssocID="{528C9900-7846-42A6-9591-EE390448E24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925CDD-BB49-4B55-927D-8BC44A578894}" type="pres">
      <dgm:prSet presAssocID="{CF282AC0-2A8E-460F-BC5E-B5FB0FB9123E}" presName="root1" presStyleCnt="0"/>
      <dgm:spPr/>
    </dgm:pt>
    <dgm:pt modelId="{2AA59EF5-52CB-4909-998F-7BF1DF42481A}" type="pres">
      <dgm:prSet presAssocID="{CF282AC0-2A8E-460F-BC5E-B5FB0FB9123E}" presName="LevelOneTextNode" presStyleLbl="node0" presStyleIdx="0" presStyleCnt="1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973CB8-4156-47A1-898D-5F4F14B5EE32}" type="pres">
      <dgm:prSet presAssocID="{CF282AC0-2A8E-460F-BC5E-B5FB0FB9123E}" presName="level2hierChild" presStyleCnt="0"/>
      <dgm:spPr/>
    </dgm:pt>
    <dgm:pt modelId="{07818CE5-F62E-487F-8919-80DE561A4E2F}" type="pres">
      <dgm:prSet presAssocID="{21C83502-8F4D-48A8-9633-0EC3EB5E8555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D6A9DA64-9A6B-4E80-9495-32DC35E1AE84}" type="pres">
      <dgm:prSet presAssocID="{21C83502-8F4D-48A8-9633-0EC3EB5E8555}" presName="connTx" presStyleLbl="parChTrans1D2" presStyleIdx="0" presStyleCnt="1"/>
      <dgm:spPr/>
      <dgm:t>
        <a:bodyPr/>
        <a:lstStyle/>
        <a:p>
          <a:endParaRPr lang="en-US"/>
        </a:p>
      </dgm:t>
    </dgm:pt>
    <dgm:pt modelId="{A5DD0395-6422-458B-9716-313EDDA9EEC0}" type="pres">
      <dgm:prSet presAssocID="{243EF269-11BA-4696-A1FF-7F7508A3CD4F}" presName="root2" presStyleCnt="0"/>
      <dgm:spPr/>
    </dgm:pt>
    <dgm:pt modelId="{696220AB-61C7-4B36-8247-78FC17049222}" type="pres">
      <dgm:prSet presAssocID="{243EF269-11BA-4696-A1FF-7F7508A3CD4F}" presName="LevelTwoTextNode" presStyleLbl="node2" presStyleIdx="0" presStyleCnt="1" custScaleX="241080" custScaleY="189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2D378D-1D83-4836-9C22-793C7FE78C13}" type="pres">
      <dgm:prSet presAssocID="{243EF269-11BA-4696-A1FF-7F7508A3CD4F}" presName="level3hierChild" presStyleCnt="0"/>
      <dgm:spPr/>
    </dgm:pt>
  </dgm:ptLst>
  <dgm:cxnLst>
    <dgm:cxn modelId="{0614229B-5302-4D73-A2E9-531477DA0CA4}" type="presOf" srcId="{243EF269-11BA-4696-A1FF-7F7508A3CD4F}" destId="{696220AB-61C7-4B36-8247-78FC17049222}" srcOrd="0" destOrd="0" presId="urn:microsoft.com/office/officeart/2008/layout/HorizontalMultiLevelHierarchy"/>
    <dgm:cxn modelId="{3F7DF4A9-7883-497C-8DF1-56C29293872E}" srcId="{CF282AC0-2A8E-460F-BC5E-B5FB0FB9123E}" destId="{243EF269-11BA-4696-A1FF-7F7508A3CD4F}" srcOrd="0" destOrd="0" parTransId="{21C83502-8F4D-48A8-9633-0EC3EB5E8555}" sibTransId="{337BABF5-5E98-427A-AC50-780E5DAF4048}"/>
    <dgm:cxn modelId="{06DBF735-3DC5-40A8-85FD-5D90C298A678}" type="presOf" srcId="{21C83502-8F4D-48A8-9633-0EC3EB5E8555}" destId="{D6A9DA64-9A6B-4E80-9495-32DC35E1AE84}" srcOrd="1" destOrd="0" presId="urn:microsoft.com/office/officeart/2008/layout/HorizontalMultiLevelHierarchy"/>
    <dgm:cxn modelId="{726C6F55-8625-45E1-B500-0863A32F1C96}" srcId="{528C9900-7846-42A6-9591-EE390448E249}" destId="{CF282AC0-2A8E-460F-BC5E-B5FB0FB9123E}" srcOrd="0" destOrd="0" parTransId="{DA8EE64A-8871-4304-AE67-621BB7B9DFE4}" sibTransId="{F39993FE-D65D-469E-ACA7-51FF5C44E7AD}"/>
    <dgm:cxn modelId="{FBBA13DB-B44C-43C3-AEEC-8B7034A88B68}" type="presOf" srcId="{21C83502-8F4D-48A8-9633-0EC3EB5E8555}" destId="{07818CE5-F62E-487F-8919-80DE561A4E2F}" srcOrd="0" destOrd="0" presId="urn:microsoft.com/office/officeart/2008/layout/HorizontalMultiLevelHierarchy"/>
    <dgm:cxn modelId="{6525FB9A-4AAC-47D5-9CBF-51897BC17C52}" type="presOf" srcId="{CF282AC0-2A8E-460F-BC5E-B5FB0FB9123E}" destId="{2AA59EF5-52CB-4909-998F-7BF1DF42481A}" srcOrd="0" destOrd="0" presId="urn:microsoft.com/office/officeart/2008/layout/HorizontalMultiLevelHierarchy"/>
    <dgm:cxn modelId="{4AE5BE0D-CAE6-4078-8E76-24024982359A}" type="presOf" srcId="{528C9900-7846-42A6-9591-EE390448E249}" destId="{085999F4-64A3-4A0C-8A73-8F3CD8FE0FE9}" srcOrd="0" destOrd="0" presId="urn:microsoft.com/office/officeart/2008/layout/HorizontalMultiLevelHierarchy"/>
    <dgm:cxn modelId="{AF4F6794-CBBB-4C66-842F-8E3AE83185D0}" type="presParOf" srcId="{085999F4-64A3-4A0C-8A73-8F3CD8FE0FE9}" destId="{E6925CDD-BB49-4B55-927D-8BC44A578894}" srcOrd="0" destOrd="0" presId="urn:microsoft.com/office/officeart/2008/layout/HorizontalMultiLevelHierarchy"/>
    <dgm:cxn modelId="{FB332EEB-BBFD-4631-BE12-09D2FA92A455}" type="presParOf" srcId="{E6925CDD-BB49-4B55-927D-8BC44A578894}" destId="{2AA59EF5-52CB-4909-998F-7BF1DF42481A}" srcOrd="0" destOrd="0" presId="urn:microsoft.com/office/officeart/2008/layout/HorizontalMultiLevelHierarchy"/>
    <dgm:cxn modelId="{70BD0141-9755-4D8C-A7DC-C0D8560A83EC}" type="presParOf" srcId="{E6925CDD-BB49-4B55-927D-8BC44A578894}" destId="{AA973CB8-4156-47A1-898D-5F4F14B5EE32}" srcOrd="1" destOrd="0" presId="urn:microsoft.com/office/officeart/2008/layout/HorizontalMultiLevelHierarchy"/>
    <dgm:cxn modelId="{4227460C-45FF-4A2A-BF0F-6A01704518B0}" type="presParOf" srcId="{AA973CB8-4156-47A1-898D-5F4F14B5EE32}" destId="{07818CE5-F62E-487F-8919-80DE561A4E2F}" srcOrd="0" destOrd="0" presId="urn:microsoft.com/office/officeart/2008/layout/HorizontalMultiLevelHierarchy"/>
    <dgm:cxn modelId="{228B1629-C8D7-4C68-9AB8-7A0DEC00D005}" type="presParOf" srcId="{07818CE5-F62E-487F-8919-80DE561A4E2F}" destId="{D6A9DA64-9A6B-4E80-9495-32DC35E1AE84}" srcOrd="0" destOrd="0" presId="urn:microsoft.com/office/officeart/2008/layout/HorizontalMultiLevelHierarchy"/>
    <dgm:cxn modelId="{AA0EACD4-FCA4-41E7-A766-71FF6E468C35}" type="presParOf" srcId="{AA973CB8-4156-47A1-898D-5F4F14B5EE32}" destId="{A5DD0395-6422-458B-9716-313EDDA9EEC0}" srcOrd="1" destOrd="0" presId="urn:microsoft.com/office/officeart/2008/layout/HorizontalMultiLevelHierarchy"/>
    <dgm:cxn modelId="{D4FC8E2D-7AA1-4FB9-80C5-A36747953005}" type="presParOf" srcId="{A5DD0395-6422-458B-9716-313EDDA9EEC0}" destId="{696220AB-61C7-4B36-8247-78FC17049222}" srcOrd="0" destOrd="0" presId="urn:microsoft.com/office/officeart/2008/layout/HorizontalMultiLevelHierarchy"/>
    <dgm:cxn modelId="{6F8B4C96-3231-46B2-A967-8A2E2AD96E42}" type="presParOf" srcId="{A5DD0395-6422-458B-9716-313EDDA9EEC0}" destId="{382D378D-1D83-4836-9C22-793C7FE78C1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3908DF-067F-4F6C-B106-82908D87D2C5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9048A1D3-8FE2-47A9-A2DE-16E80763BDA7}">
      <dgm:prSet phldrT="[Text]" custT="1"/>
      <dgm:spPr/>
      <dgm:t>
        <a:bodyPr/>
        <a:lstStyle/>
        <a:p>
          <a:pPr algn="r"/>
          <a:r>
            <a:rPr lang="en-IN" sz="2800" dirty="0"/>
            <a:t>      2	</a:t>
          </a:r>
        </a:p>
      </dgm:t>
    </dgm:pt>
    <dgm:pt modelId="{8C392457-E297-4BA7-B741-2476595DBFD0}" type="parTrans" cxnId="{4A20770C-E41C-4B1B-A73B-801F23EE9A34}">
      <dgm:prSet/>
      <dgm:spPr/>
      <dgm:t>
        <a:bodyPr/>
        <a:lstStyle/>
        <a:p>
          <a:endParaRPr lang="en-IN"/>
        </a:p>
      </dgm:t>
    </dgm:pt>
    <dgm:pt modelId="{C1AC99F4-4B2F-4FA4-A371-F7C809413B57}" type="sibTrans" cxnId="{4A20770C-E41C-4B1B-A73B-801F23EE9A34}">
      <dgm:prSet/>
      <dgm:spPr/>
      <dgm:t>
        <a:bodyPr/>
        <a:lstStyle/>
        <a:p>
          <a:endParaRPr lang="en-IN"/>
        </a:p>
      </dgm:t>
    </dgm:pt>
    <dgm:pt modelId="{03D596F3-12E6-4D01-BFB5-55863C7B606A}">
      <dgm:prSet phldrT="[Text]" custT="1"/>
      <dgm:spPr/>
      <dgm:t>
        <a:bodyPr/>
        <a:lstStyle/>
        <a:p>
          <a:r>
            <a:rPr lang="en-IN" sz="2800" dirty="0"/>
            <a:t>4</a:t>
          </a:r>
        </a:p>
      </dgm:t>
    </dgm:pt>
    <dgm:pt modelId="{78AE18BD-0FB1-4399-9D3A-F08A867FB6B7}" type="parTrans" cxnId="{159FF211-1A78-4BEF-99BC-57972510D815}">
      <dgm:prSet/>
      <dgm:spPr/>
      <dgm:t>
        <a:bodyPr/>
        <a:lstStyle/>
        <a:p>
          <a:endParaRPr lang="en-IN"/>
        </a:p>
      </dgm:t>
    </dgm:pt>
    <dgm:pt modelId="{78630CAC-1AB9-4120-B228-E9C425ED8414}" type="sibTrans" cxnId="{159FF211-1A78-4BEF-99BC-57972510D815}">
      <dgm:prSet/>
      <dgm:spPr/>
      <dgm:t>
        <a:bodyPr/>
        <a:lstStyle/>
        <a:p>
          <a:endParaRPr lang="en-IN"/>
        </a:p>
      </dgm:t>
    </dgm:pt>
    <dgm:pt modelId="{132E3DAD-1A92-41AE-B365-64E06E264490}">
      <dgm:prSet phldrT="[Text]" custT="1"/>
      <dgm:spPr/>
      <dgm:t>
        <a:bodyPr/>
        <a:lstStyle/>
        <a:p>
          <a:r>
            <a:rPr lang="en-IN" sz="3200" dirty="0"/>
            <a:t>6</a:t>
          </a:r>
        </a:p>
      </dgm:t>
    </dgm:pt>
    <dgm:pt modelId="{4941D75B-DFBB-4F36-955C-D9E951034E8C}" type="parTrans" cxnId="{9175A5FA-B74F-4471-8BCF-AF99CD1DE21E}">
      <dgm:prSet/>
      <dgm:spPr/>
      <dgm:t>
        <a:bodyPr/>
        <a:lstStyle/>
        <a:p>
          <a:endParaRPr lang="en-IN"/>
        </a:p>
      </dgm:t>
    </dgm:pt>
    <dgm:pt modelId="{0849F9C1-7792-4C23-BF34-440FEFF0D31C}" type="sibTrans" cxnId="{9175A5FA-B74F-4471-8BCF-AF99CD1DE21E}">
      <dgm:prSet/>
      <dgm:spPr/>
      <dgm:t>
        <a:bodyPr/>
        <a:lstStyle/>
        <a:p>
          <a:endParaRPr lang="en-IN"/>
        </a:p>
      </dgm:t>
    </dgm:pt>
    <dgm:pt modelId="{AB8706F5-C07D-4B4B-943F-34557A5C7848}">
      <dgm:prSet custT="1"/>
      <dgm:spPr/>
      <dgm:t>
        <a:bodyPr/>
        <a:lstStyle/>
        <a:p>
          <a:r>
            <a:rPr lang="en-IN" sz="3200" dirty="0"/>
            <a:t>8</a:t>
          </a:r>
        </a:p>
      </dgm:t>
    </dgm:pt>
    <dgm:pt modelId="{FB058588-0F64-4B56-8DC3-5727749C86B1}" type="parTrans" cxnId="{0C6521E9-8CC1-4EFC-8370-CB8E1DC8A458}">
      <dgm:prSet/>
      <dgm:spPr/>
      <dgm:t>
        <a:bodyPr/>
        <a:lstStyle/>
        <a:p>
          <a:endParaRPr lang="en-IN"/>
        </a:p>
      </dgm:t>
    </dgm:pt>
    <dgm:pt modelId="{CFBE9BB0-36E3-4E40-B6C5-66AD65FD8932}" type="sibTrans" cxnId="{0C6521E9-8CC1-4EFC-8370-CB8E1DC8A458}">
      <dgm:prSet/>
      <dgm:spPr/>
      <dgm:t>
        <a:bodyPr/>
        <a:lstStyle/>
        <a:p>
          <a:endParaRPr lang="en-IN"/>
        </a:p>
      </dgm:t>
    </dgm:pt>
    <dgm:pt modelId="{D3A03519-6D7B-4F79-B323-18665C20ADD0}">
      <dgm:prSet custT="1"/>
      <dgm:spPr/>
      <dgm:t>
        <a:bodyPr/>
        <a:lstStyle/>
        <a:p>
          <a:endParaRPr lang="en-IN" sz="2800" dirty="0"/>
        </a:p>
        <a:p>
          <a:r>
            <a:rPr lang="en-IN" sz="2800" dirty="0"/>
            <a:t>10	</a:t>
          </a:r>
        </a:p>
      </dgm:t>
    </dgm:pt>
    <dgm:pt modelId="{B3E3DD66-9C08-43C9-815D-0ABA4A59316F}" type="parTrans" cxnId="{F39A0A7F-FC93-4EB4-9FB7-A03CB5D69879}">
      <dgm:prSet/>
      <dgm:spPr/>
      <dgm:t>
        <a:bodyPr/>
        <a:lstStyle/>
        <a:p>
          <a:endParaRPr lang="en-IN"/>
        </a:p>
      </dgm:t>
    </dgm:pt>
    <dgm:pt modelId="{A1F302B6-B317-49AF-85D5-09EC7D7DD666}" type="sibTrans" cxnId="{F39A0A7F-FC93-4EB4-9FB7-A03CB5D69879}">
      <dgm:prSet/>
      <dgm:spPr/>
      <dgm:t>
        <a:bodyPr/>
        <a:lstStyle/>
        <a:p>
          <a:endParaRPr lang="en-IN"/>
        </a:p>
      </dgm:t>
    </dgm:pt>
    <dgm:pt modelId="{D53F45D5-AAA2-492F-95BF-53C5A2A8E959}">
      <dgm:prSet/>
      <dgm:spPr/>
      <dgm:t>
        <a:bodyPr/>
        <a:lstStyle/>
        <a:p>
          <a:r>
            <a:rPr lang="en-IN" dirty="0"/>
            <a:t>12</a:t>
          </a:r>
        </a:p>
      </dgm:t>
    </dgm:pt>
    <dgm:pt modelId="{14F6FEF9-C508-40C6-89EB-AEA03EF8D4CC}" type="parTrans" cxnId="{F3854147-A688-45B7-B713-1F41A92F79A5}">
      <dgm:prSet/>
      <dgm:spPr/>
      <dgm:t>
        <a:bodyPr/>
        <a:lstStyle/>
        <a:p>
          <a:endParaRPr lang="en-IN"/>
        </a:p>
      </dgm:t>
    </dgm:pt>
    <dgm:pt modelId="{BB1AC8A3-ED97-4F59-BDE4-BE34B504288B}" type="sibTrans" cxnId="{F3854147-A688-45B7-B713-1F41A92F79A5}">
      <dgm:prSet/>
      <dgm:spPr/>
      <dgm:t>
        <a:bodyPr/>
        <a:lstStyle/>
        <a:p>
          <a:endParaRPr lang="en-IN"/>
        </a:p>
      </dgm:t>
    </dgm:pt>
    <dgm:pt modelId="{00ADB7E0-FE24-42BF-B3E0-7F5DB4E5AE97}" type="pres">
      <dgm:prSet presAssocID="{163908DF-067F-4F6C-B106-82908D87D2C5}" presName="Name0" presStyleCnt="0">
        <dgm:presLayoutVars>
          <dgm:dir/>
          <dgm:resizeHandles val="exact"/>
        </dgm:presLayoutVars>
      </dgm:prSet>
      <dgm:spPr/>
    </dgm:pt>
    <dgm:pt modelId="{8E949B46-8F33-417D-B59F-C997AD234BB1}" type="pres">
      <dgm:prSet presAssocID="{9048A1D3-8FE2-47A9-A2DE-16E80763BDA7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EE0B4-726F-489F-A21A-D38ABEA7FE3C}" type="pres">
      <dgm:prSet presAssocID="{C1AC99F4-4B2F-4FA4-A371-F7C809413B57}" presName="parSpace" presStyleCnt="0"/>
      <dgm:spPr/>
    </dgm:pt>
    <dgm:pt modelId="{150FF308-43DF-4332-9FA4-249DE8036FBA}" type="pres">
      <dgm:prSet presAssocID="{03D596F3-12E6-4D01-BFB5-55863C7B606A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9CD7F-5364-445F-9E82-91A697EEC51C}" type="pres">
      <dgm:prSet presAssocID="{78630CAC-1AB9-4120-B228-E9C425ED8414}" presName="parSpace" presStyleCnt="0"/>
      <dgm:spPr/>
    </dgm:pt>
    <dgm:pt modelId="{67D0C472-F51D-43E2-8F8C-273A22AE7A75}" type="pres">
      <dgm:prSet presAssocID="{132E3DAD-1A92-41AE-B365-64E06E2644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C3EA0-E1D1-4DAE-8881-6CDC3598F20E}" type="pres">
      <dgm:prSet presAssocID="{0849F9C1-7792-4C23-BF34-440FEFF0D31C}" presName="parSpace" presStyleCnt="0"/>
      <dgm:spPr/>
    </dgm:pt>
    <dgm:pt modelId="{080A23BB-1D40-46F9-B882-AA564838E65B}" type="pres">
      <dgm:prSet presAssocID="{AB8706F5-C07D-4B4B-943F-34557A5C7848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0DA1E-8957-4B3D-84B8-D4A16539C09B}" type="pres">
      <dgm:prSet presAssocID="{CFBE9BB0-36E3-4E40-B6C5-66AD65FD8932}" presName="parSpace" presStyleCnt="0"/>
      <dgm:spPr/>
    </dgm:pt>
    <dgm:pt modelId="{A80D3386-3DAC-4301-824B-0004B3DE7E0C}" type="pres">
      <dgm:prSet presAssocID="{D3A03519-6D7B-4F79-B323-18665C20ADD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E7204-B07F-4B7F-ADC0-0334CA0EE584}" type="pres">
      <dgm:prSet presAssocID="{A1F302B6-B317-49AF-85D5-09EC7D7DD666}" presName="parSpace" presStyleCnt="0"/>
      <dgm:spPr/>
    </dgm:pt>
    <dgm:pt modelId="{770AB92D-12DB-4FC4-B552-803E02429BA6}" type="pres">
      <dgm:prSet presAssocID="{D53F45D5-AAA2-492F-95BF-53C5A2A8E959}" presName="parTxOnly" presStyleLbl="node1" presStyleIdx="5" presStyleCnt="6" custLinFactNeighborX="-3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94DB54-1703-4499-85F1-EB72722EC3AA}" type="presOf" srcId="{132E3DAD-1A92-41AE-B365-64E06E264490}" destId="{67D0C472-F51D-43E2-8F8C-273A22AE7A75}" srcOrd="0" destOrd="0" presId="urn:microsoft.com/office/officeart/2005/8/layout/hChevron3"/>
    <dgm:cxn modelId="{0C6521E9-8CC1-4EFC-8370-CB8E1DC8A458}" srcId="{163908DF-067F-4F6C-B106-82908D87D2C5}" destId="{AB8706F5-C07D-4B4B-943F-34557A5C7848}" srcOrd="3" destOrd="0" parTransId="{FB058588-0F64-4B56-8DC3-5727749C86B1}" sibTransId="{CFBE9BB0-36E3-4E40-B6C5-66AD65FD8932}"/>
    <dgm:cxn modelId="{ED62A93A-433E-43D2-A004-F88524D6B3E3}" type="presOf" srcId="{163908DF-067F-4F6C-B106-82908D87D2C5}" destId="{00ADB7E0-FE24-42BF-B3E0-7F5DB4E5AE97}" srcOrd="0" destOrd="0" presId="urn:microsoft.com/office/officeart/2005/8/layout/hChevron3"/>
    <dgm:cxn modelId="{159FF211-1A78-4BEF-99BC-57972510D815}" srcId="{163908DF-067F-4F6C-B106-82908D87D2C5}" destId="{03D596F3-12E6-4D01-BFB5-55863C7B606A}" srcOrd="1" destOrd="0" parTransId="{78AE18BD-0FB1-4399-9D3A-F08A867FB6B7}" sibTransId="{78630CAC-1AB9-4120-B228-E9C425ED8414}"/>
    <dgm:cxn modelId="{CD70E838-C7ED-4BAD-85C2-3585166587BC}" type="presOf" srcId="{D53F45D5-AAA2-492F-95BF-53C5A2A8E959}" destId="{770AB92D-12DB-4FC4-B552-803E02429BA6}" srcOrd="0" destOrd="0" presId="urn:microsoft.com/office/officeart/2005/8/layout/hChevron3"/>
    <dgm:cxn modelId="{63B51693-3281-4EFB-A449-D8F8EF8F0C88}" type="presOf" srcId="{9048A1D3-8FE2-47A9-A2DE-16E80763BDA7}" destId="{8E949B46-8F33-417D-B59F-C997AD234BB1}" srcOrd="0" destOrd="0" presId="urn:microsoft.com/office/officeart/2005/8/layout/hChevron3"/>
    <dgm:cxn modelId="{44ACE633-D567-43A1-AA2B-8AB7F46F0F73}" type="presOf" srcId="{AB8706F5-C07D-4B4B-943F-34557A5C7848}" destId="{080A23BB-1D40-46F9-B882-AA564838E65B}" srcOrd="0" destOrd="0" presId="urn:microsoft.com/office/officeart/2005/8/layout/hChevron3"/>
    <dgm:cxn modelId="{F39A0A7F-FC93-4EB4-9FB7-A03CB5D69879}" srcId="{163908DF-067F-4F6C-B106-82908D87D2C5}" destId="{D3A03519-6D7B-4F79-B323-18665C20ADD0}" srcOrd="4" destOrd="0" parTransId="{B3E3DD66-9C08-43C9-815D-0ABA4A59316F}" sibTransId="{A1F302B6-B317-49AF-85D5-09EC7D7DD666}"/>
    <dgm:cxn modelId="{9175A5FA-B74F-4471-8BCF-AF99CD1DE21E}" srcId="{163908DF-067F-4F6C-B106-82908D87D2C5}" destId="{132E3DAD-1A92-41AE-B365-64E06E264490}" srcOrd="2" destOrd="0" parTransId="{4941D75B-DFBB-4F36-955C-D9E951034E8C}" sibTransId="{0849F9C1-7792-4C23-BF34-440FEFF0D31C}"/>
    <dgm:cxn modelId="{4A20770C-E41C-4B1B-A73B-801F23EE9A34}" srcId="{163908DF-067F-4F6C-B106-82908D87D2C5}" destId="{9048A1D3-8FE2-47A9-A2DE-16E80763BDA7}" srcOrd="0" destOrd="0" parTransId="{8C392457-E297-4BA7-B741-2476595DBFD0}" sibTransId="{C1AC99F4-4B2F-4FA4-A371-F7C809413B57}"/>
    <dgm:cxn modelId="{6979C255-24D1-4929-8461-A0A89D7A8B32}" type="presOf" srcId="{D3A03519-6D7B-4F79-B323-18665C20ADD0}" destId="{A80D3386-3DAC-4301-824B-0004B3DE7E0C}" srcOrd="0" destOrd="0" presId="urn:microsoft.com/office/officeart/2005/8/layout/hChevron3"/>
    <dgm:cxn modelId="{4DDD6F1E-0FBB-47EB-B0C0-6D3268954C66}" type="presOf" srcId="{03D596F3-12E6-4D01-BFB5-55863C7B606A}" destId="{150FF308-43DF-4332-9FA4-249DE8036FBA}" srcOrd="0" destOrd="0" presId="urn:microsoft.com/office/officeart/2005/8/layout/hChevron3"/>
    <dgm:cxn modelId="{F3854147-A688-45B7-B713-1F41A92F79A5}" srcId="{163908DF-067F-4F6C-B106-82908D87D2C5}" destId="{D53F45D5-AAA2-492F-95BF-53C5A2A8E959}" srcOrd="5" destOrd="0" parTransId="{14F6FEF9-C508-40C6-89EB-AEA03EF8D4CC}" sibTransId="{BB1AC8A3-ED97-4F59-BDE4-BE34B504288B}"/>
    <dgm:cxn modelId="{8D03F8E3-E70A-4888-A77A-A34A1558534C}" type="presParOf" srcId="{00ADB7E0-FE24-42BF-B3E0-7F5DB4E5AE97}" destId="{8E949B46-8F33-417D-B59F-C997AD234BB1}" srcOrd="0" destOrd="0" presId="urn:microsoft.com/office/officeart/2005/8/layout/hChevron3"/>
    <dgm:cxn modelId="{BA7DE13D-744A-49C3-9523-6AF7C241B674}" type="presParOf" srcId="{00ADB7E0-FE24-42BF-B3E0-7F5DB4E5AE97}" destId="{1F0EE0B4-726F-489F-A21A-D38ABEA7FE3C}" srcOrd="1" destOrd="0" presId="urn:microsoft.com/office/officeart/2005/8/layout/hChevron3"/>
    <dgm:cxn modelId="{A55EFA76-D398-4974-A9CF-078962E42D22}" type="presParOf" srcId="{00ADB7E0-FE24-42BF-B3E0-7F5DB4E5AE97}" destId="{150FF308-43DF-4332-9FA4-249DE8036FBA}" srcOrd="2" destOrd="0" presId="urn:microsoft.com/office/officeart/2005/8/layout/hChevron3"/>
    <dgm:cxn modelId="{C074317F-D170-4ED5-966C-90C281555B92}" type="presParOf" srcId="{00ADB7E0-FE24-42BF-B3E0-7F5DB4E5AE97}" destId="{7DC9CD7F-5364-445F-9E82-91A697EEC51C}" srcOrd="3" destOrd="0" presId="urn:microsoft.com/office/officeart/2005/8/layout/hChevron3"/>
    <dgm:cxn modelId="{2C5994F6-1EEF-454F-B9A8-14648F74FE0E}" type="presParOf" srcId="{00ADB7E0-FE24-42BF-B3E0-7F5DB4E5AE97}" destId="{67D0C472-F51D-43E2-8F8C-273A22AE7A75}" srcOrd="4" destOrd="0" presId="urn:microsoft.com/office/officeart/2005/8/layout/hChevron3"/>
    <dgm:cxn modelId="{9C9902EC-031A-44FF-9333-1C7F6A7F3004}" type="presParOf" srcId="{00ADB7E0-FE24-42BF-B3E0-7F5DB4E5AE97}" destId="{3F3C3EA0-E1D1-4DAE-8881-6CDC3598F20E}" srcOrd="5" destOrd="0" presId="urn:microsoft.com/office/officeart/2005/8/layout/hChevron3"/>
    <dgm:cxn modelId="{262C4998-7A47-48C1-BB16-A9808C88297F}" type="presParOf" srcId="{00ADB7E0-FE24-42BF-B3E0-7F5DB4E5AE97}" destId="{080A23BB-1D40-46F9-B882-AA564838E65B}" srcOrd="6" destOrd="0" presId="urn:microsoft.com/office/officeart/2005/8/layout/hChevron3"/>
    <dgm:cxn modelId="{EF951D3F-FDC7-4EF7-92FB-FB37EE83EC78}" type="presParOf" srcId="{00ADB7E0-FE24-42BF-B3E0-7F5DB4E5AE97}" destId="{98B0DA1E-8957-4B3D-84B8-D4A16539C09B}" srcOrd="7" destOrd="0" presId="urn:microsoft.com/office/officeart/2005/8/layout/hChevron3"/>
    <dgm:cxn modelId="{F1C4CD96-95E7-4DD4-8D55-867C1D4C5283}" type="presParOf" srcId="{00ADB7E0-FE24-42BF-B3E0-7F5DB4E5AE97}" destId="{A80D3386-3DAC-4301-824B-0004B3DE7E0C}" srcOrd="8" destOrd="0" presId="urn:microsoft.com/office/officeart/2005/8/layout/hChevron3"/>
    <dgm:cxn modelId="{861F640D-37E1-49D2-806C-2506070C2DA8}" type="presParOf" srcId="{00ADB7E0-FE24-42BF-B3E0-7F5DB4E5AE97}" destId="{6A2E7204-B07F-4B7F-ADC0-0334CA0EE584}" srcOrd="9" destOrd="0" presId="urn:microsoft.com/office/officeart/2005/8/layout/hChevron3"/>
    <dgm:cxn modelId="{B1992DFC-D32D-47BC-B601-E8B87AD01B73}" type="presParOf" srcId="{00ADB7E0-FE24-42BF-B3E0-7F5DB4E5AE97}" destId="{770AB92D-12DB-4FC4-B552-803E02429BA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A8663-30EA-43CA-BF6F-10E9BAB7F137}">
      <dsp:nvSpPr>
        <dsp:cNvPr id="0" name=""/>
        <dsp:cNvSpPr/>
      </dsp:nvSpPr>
      <dsp:spPr>
        <a:xfrm>
          <a:off x="0" y="384749"/>
          <a:ext cx="718423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73F5A-FB28-477C-B98D-03F3FD599FA0}">
      <dsp:nvSpPr>
        <dsp:cNvPr id="0" name=""/>
        <dsp:cNvSpPr/>
      </dsp:nvSpPr>
      <dsp:spPr>
        <a:xfrm>
          <a:off x="359211" y="60029"/>
          <a:ext cx="5028962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83" tIns="0" rIns="19008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solidFill>
                <a:schemeClr val="tx1"/>
              </a:solidFill>
            </a:rPr>
            <a:t>web development (server-side)</a:t>
          </a:r>
          <a:endParaRPr lang="en-IN" sz="2400" b="1" kern="1200" dirty="0">
            <a:solidFill>
              <a:schemeClr val="tx1"/>
            </a:solidFill>
          </a:endParaRPr>
        </a:p>
      </dsp:txBody>
      <dsp:txXfrm>
        <a:off x="390914" y="91732"/>
        <a:ext cx="4965556" cy="586034"/>
      </dsp:txXfrm>
    </dsp:sp>
    <dsp:sp modelId="{1D5A7516-CC56-4216-BCCC-ED0349929726}">
      <dsp:nvSpPr>
        <dsp:cNvPr id="0" name=""/>
        <dsp:cNvSpPr/>
      </dsp:nvSpPr>
      <dsp:spPr>
        <a:xfrm>
          <a:off x="0" y="1382669"/>
          <a:ext cx="718423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A0307-3F6F-48C0-A3AE-93D2AB6D43AE}">
      <dsp:nvSpPr>
        <dsp:cNvPr id="0" name=""/>
        <dsp:cNvSpPr/>
      </dsp:nvSpPr>
      <dsp:spPr>
        <a:xfrm>
          <a:off x="359211" y="1057949"/>
          <a:ext cx="5028962" cy="6494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83" tIns="0" rIns="1900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800" b="1" i="0" kern="1200" dirty="0">
              <a:solidFill>
                <a:schemeClr val="tx1"/>
              </a:solidFill>
            </a:rPr>
            <a:t>software development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390914" y="1089652"/>
        <a:ext cx="4965556" cy="586034"/>
      </dsp:txXfrm>
    </dsp:sp>
    <dsp:sp modelId="{6742990C-48CB-475F-90E8-820E5342A4FD}">
      <dsp:nvSpPr>
        <dsp:cNvPr id="0" name=""/>
        <dsp:cNvSpPr/>
      </dsp:nvSpPr>
      <dsp:spPr>
        <a:xfrm>
          <a:off x="0" y="2380590"/>
          <a:ext cx="718423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EFBF5-5FE5-49F0-A6D7-F99A0F36537C}">
      <dsp:nvSpPr>
        <dsp:cNvPr id="0" name=""/>
        <dsp:cNvSpPr/>
      </dsp:nvSpPr>
      <dsp:spPr>
        <a:xfrm>
          <a:off x="359211" y="2055869"/>
          <a:ext cx="5028962" cy="6494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83" tIns="0" rIns="1900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 dirty="0">
              <a:solidFill>
                <a:schemeClr val="tx1"/>
              </a:solidFill>
            </a:rPr>
            <a:t>mathematics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390914" y="2087572"/>
        <a:ext cx="4965556" cy="586034"/>
      </dsp:txXfrm>
    </dsp:sp>
    <dsp:sp modelId="{B052BBE8-7182-4576-9E1B-D1A0F16D03D3}">
      <dsp:nvSpPr>
        <dsp:cNvPr id="0" name=""/>
        <dsp:cNvSpPr/>
      </dsp:nvSpPr>
      <dsp:spPr>
        <a:xfrm>
          <a:off x="0" y="3378510"/>
          <a:ext cx="718423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76D49-9F48-4604-B88C-2C030ECA98CF}">
      <dsp:nvSpPr>
        <dsp:cNvPr id="0" name=""/>
        <dsp:cNvSpPr/>
      </dsp:nvSpPr>
      <dsp:spPr>
        <a:xfrm>
          <a:off x="359211" y="3053790"/>
          <a:ext cx="5028962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83" tIns="0" rIns="190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i="0" kern="1200" dirty="0">
              <a:solidFill>
                <a:srgbClr val="000000"/>
              </a:solidFill>
              <a:effectLst/>
              <a:latin typeface="Verdana" panose="020B0604030504040204" pitchFamily="34" charset="0"/>
            </a:rPr>
            <a:t>system scripting</a:t>
          </a:r>
          <a:endParaRPr lang="en-IN" sz="2200" b="1" kern="1200" dirty="0"/>
        </a:p>
      </dsp:txBody>
      <dsp:txXfrm>
        <a:off x="390914" y="3085493"/>
        <a:ext cx="496555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BBDE3-39AD-4F46-AC44-F48089B2043F}">
      <dsp:nvSpPr>
        <dsp:cNvPr id="0" name=""/>
        <dsp:cNvSpPr/>
      </dsp:nvSpPr>
      <dsp:spPr>
        <a:xfrm>
          <a:off x="3968" y="1299462"/>
          <a:ext cx="2030015" cy="93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Interactive Mode</a:t>
          </a:r>
          <a:endParaRPr lang="en-IN" sz="2800" b="1" kern="1200" dirty="0"/>
        </a:p>
      </dsp:txBody>
      <dsp:txXfrm>
        <a:off x="3968" y="1299462"/>
        <a:ext cx="2030015" cy="935550"/>
      </dsp:txXfrm>
    </dsp:sp>
    <dsp:sp modelId="{78FE0F2C-A458-463E-82BC-CABDA3580CE7}">
      <dsp:nvSpPr>
        <dsp:cNvPr id="0" name=""/>
        <dsp:cNvSpPr/>
      </dsp:nvSpPr>
      <dsp:spPr>
        <a:xfrm>
          <a:off x="2033984" y="714743"/>
          <a:ext cx="406003" cy="21049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D7679-A6B8-4A9D-90FE-9A50BC293C5C}">
      <dsp:nvSpPr>
        <dsp:cNvPr id="0" name=""/>
        <dsp:cNvSpPr/>
      </dsp:nvSpPr>
      <dsp:spPr>
        <a:xfrm>
          <a:off x="2602388" y="714743"/>
          <a:ext cx="5521642" cy="2104987"/>
        </a:xfrm>
        <a:prstGeom prst="rect">
          <a:avLst/>
        </a:prstGeom>
        <a:solidFill>
          <a:srgbClr val="FF33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just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Interactive mode allows execution of individual statement instantaneously. </a:t>
          </a:r>
          <a:endParaRPr lang="en-IN" sz="32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0" lvl="2" indent="-285750" algn="just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2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602388" y="714743"/>
        <a:ext cx="5521642" cy="2104987"/>
      </dsp:txXfrm>
    </dsp:sp>
    <dsp:sp modelId="{D19BC6C4-8056-42CF-A6F4-2B2A39CC5155}">
      <dsp:nvSpPr>
        <dsp:cNvPr id="0" name=""/>
        <dsp:cNvSpPr/>
      </dsp:nvSpPr>
      <dsp:spPr>
        <a:xfrm>
          <a:off x="3968" y="3344452"/>
          <a:ext cx="2030015" cy="93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Script Mode</a:t>
          </a:r>
          <a:endParaRPr lang="en-IN" sz="2800" b="1" kern="1200" dirty="0"/>
        </a:p>
      </dsp:txBody>
      <dsp:txXfrm>
        <a:off x="3968" y="3344452"/>
        <a:ext cx="2030015" cy="935550"/>
      </dsp:txXfrm>
    </dsp:sp>
    <dsp:sp modelId="{79DB11CB-964F-4908-94DD-34011FD569C6}">
      <dsp:nvSpPr>
        <dsp:cNvPr id="0" name=""/>
        <dsp:cNvSpPr/>
      </dsp:nvSpPr>
      <dsp:spPr>
        <a:xfrm>
          <a:off x="2033984" y="2920531"/>
          <a:ext cx="406003" cy="178339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D264A-8B80-4872-A1F6-54A0C087D838}">
      <dsp:nvSpPr>
        <dsp:cNvPr id="0" name=""/>
        <dsp:cNvSpPr/>
      </dsp:nvSpPr>
      <dsp:spPr>
        <a:xfrm>
          <a:off x="2602388" y="2920531"/>
          <a:ext cx="5521642" cy="1783392"/>
        </a:xfrm>
        <a:prstGeom prst="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Whereas, Script mode allows us to write more than one instruction in a file called Python source code file that can be executed.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602388" y="2920531"/>
        <a:ext cx="5521642" cy="17833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7CD4A-B932-4152-936A-4C84C77197C1}">
      <dsp:nvSpPr>
        <dsp:cNvPr id="0" name=""/>
        <dsp:cNvSpPr/>
      </dsp:nvSpPr>
      <dsp:spPr>
        <a:xfrm>
          <a:off x="5269396" y="1774238"/>
          <a:ext cx="1527049" cy="15270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Comments</a:t>
          </a:r>
          <a:endParaRPr lang="en-IN" sz="2200" kern="1200" dirty="0"/>
        </a:p>
      </dsp:txBody>
      <dsp:txXfrm>
        <a:off x="5343940" y="1848782"/>
        <a:ext cx="1377961" cy="1377961"/>
      </dsp:txXfrm>
    </dsp:sp>
    <dsp:sp modelId="{E30D2C2B-70E7-4F57-BEF5-35D9FE5D01A7}">
      <dsp:nvSpPr>
        <dsp:cNvPr id="0" name=""/>
        <dsp:cNvSpPr/>
      </dsp:nvSpPr>
      <dsp:spPr>
        <a:xfrm rot="15982516">
          <a:off x="5584685" y="1398899"/>
          <a:ext cx="7521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21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A373B-00AB-4EDE-AA88-5D1090948C5E}">
      <dsp:nvSpPr>
        <dsp:cNvPr id="0" name=""/>
        <dsp:cNvSpPr/>
      </dsp:nvSpPr>
      <dsp:spPr>
        <a:xfrm>
          <a:off x="5393031" y="437"/>
          <a:ext cx="1023123" cy="1023123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Multi-Line</a:t>
          </a:r>
          <a:endParaRPr lang="en-IN" sz="2500" kern="1200" dirty="0"/>
        </a:p>
      </dsp:txBody>
      <dsp:txXfrm>
        <a:off x="5442976" y="50382"/>
        <a:ext cx="923233" cy="923233"/>
      </dsp:txXfrm>
    </dsp:sp>
    <dsp:sp modelId="{FEED6253-4487-45DB-8173-348D2BD3EE0A}">
      <dsp:nvSpPr>
        <dsp:cNvPr id="0" name=""/>
        <dsp:cNvSpPr/>
      </dsp:nvSpPr>
      <dsp:spPr>
        <a:xfrm rot="5615928">
          <a:off x="5577419" y="3683946"/>
          <a:ext cx="7668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682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8AE13-B550-4AFB-8A7D-EFCCCC56485B}">
      <dsp:nvSpPr>
        <dsp:cNvPr id="0" name=""/>
        <dsp:cNvSpPr/>
      </dsp:nvSpPr>
      <dsp:spPr>
        <a:xfrm>
          <a:off x="5393031" y="4066604"/>
          <a:ext cx="1023123" cy="102312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Single-Line</a:t>
          </a:r>
          <a:r>
            <a:rPr lang="en-US" sz="1300" kern="1200" dirty="0"/>
            <a:t>	</a:t>
          </a:r>
          <a:endParaRPr lang="en-IN" sz="1300" kern="1200" dirty="0"/>
        </a:p>
      </dsp:txBody>
      <dsp:txXfrm>
        <a:off x="5442976" y="4116549"/>
        <a:ext cx="923233" cy="9232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8CE5-F62E-487F-8919-80DE561A4E2F}">
      <dsp:nvSpPr>
        <dsp:cNvPr id="0" name=""/>
        <dsp:cNvSpPr/>
      </dsp:nvSpPr>
      <dsp:spPr>
        <a:xfrm>
          <a:off x="3003187" y="2499363"/>
          <a:ext cx="634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443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04545" y="2529222"/>
        <a:ext cx="31721" cy="31721"/>
      </dsp:txXfrm>
    </dsp:sp>
    <dsp:sp modelId="{2AA59EF5-52CB-4909-998F-7BF1DF42481A}">
      <dsp:nvSpPr>
        <dsp:cNvPr id="0" name=""/>
        <dsp:cNvSpPr/>
      </dsp:nvSpPr>
      <dsp:spPr>
        <a:xfrm rot="16200000">
          <a:off x="-25461" y="2061517"/>
          <a:ext cx="5090167" cy="9671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Comment</a:t>
          </a:r>
          <a:endParaRPr lang="en-IN" sz="6300" kern="1200" dirty="0"/>
        </a:p>
      </dsp:txBody>
      <dsp:txXfrm>
        <a:off x="-25461" y="2061517"/>
        <a:ext cx="5090167" cy="967131"/>
      </dsp:txXfrm>
    </dsp:sp>
    <dsp:sp modelId="{696220AB-61C7-4B36-8247-78FC17049222}">
      <dsp:nvSpPr>
        <dsp:cNvPr id="0" name=""/>
        <dsp:cNvSpPr/>
      </dsp:nvSpPr>
      <dsp:spPr>
        <a:xfrm>
          <a:off x="3637626" y="1628851"/>
          <a:ext cx="4389838" cy="18324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#This is a comment.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print("Hello, World!")</a:t>
          </a:r>
        </a:p>
      </dsp:txBody>
      <dsp:txXfrm>
        <a:off x="3637626" y="1628851"/>
        <a:ext cx="4389838" cy="18324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8CE5-F62E-487F-8919-80DE561A4E2F}">
      <dsp:nvSpPr>
        <dsp:cNvPr id="0" name=""/>
        <dsp:cNvSpPr/>
      </dsp:nvSpPr>
      <dsp:spPr>
        <a:xfrm>
          <a:off x="1374346" y="2499363"/>
          <a:ext cx="634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443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675704" y="2529222"/>
        <a:ext cx="31721" cy="31721"/>
      </dsp:txXfrm>
    </dsp:sp>
    <dsp:sp modelId="{2AA59EF5-52CB-4909-998F-7BF1DF42481A}">
      <dsp:nvSpPr>
        <dsp:cNvPr id="0" name=""/>
        <dsp:cNvSpPr/>
      </dsp:nvSpPr>
      <dsp:spPr>
        <a:xfrm rot="16200000">
          <a:off x="-1654303" y="2061517"/>
          <a:ext cx="5090167" cy="967131"/>
        </a:xfrm>
        <a:prstGeom prst="rect">
          <a:avLst/>
        </a:prstGeom>
        <a:solidFill>
          <a:srgbClr val="00E6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sz="6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-1654303" y="2061517"/>
        <a:ext cx="5090167" cy="967131"/>
      </dsp:txXfrm>
    </dsp:sp>
    <dsp:sp modelId="{696220AB-61C7-4B36-8247-78FC17049222}">
      <dsp:nvSpPr>
        <dsp:cNvPr id="0" name=""/>
        <dsp:cNvSpPr/>
      </dsp:nvSpPr>
      <dsp:spPr>
        <a:xfrm>
          <a:off x="2008784" y="1628851"/>
          <a:ext cx="7647520" cy="1832463"/>
        </a:xfrm>
        <a:prstGeom prst="rect">
          <a:avLst/>
        </a:prstGeom>
        <a:solidFill>
          <a:srgbClr val="E50D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print("Hello, World!") #This is a comment.</a:t>
          </a:r>
          <a:endParaRPr lang="en-IN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2008784" y="1628851"/>
        <a:ext cx="7647520" cy="1832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8CE5-F62E-487F-8919-80DE561A4E2F}">
      <dsp:nvSpPr>
        <dsp:cNvPr id="0" name=""/>
        <dsp:cNvSpPr/>
      </dsp:nvSpPr>
      <dsp:spPr>
        <a:xfrm>
          <a:off x="1374346" y="2499363"/>
          <a:ext cx="634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443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675704" y="2529222"/>
        <a:ext cx="31721" cy="31721"/>
      </dsp:txXfrm>
    </dsp:sp>
    <dsp:sp modelId="{2AA59EF5-52CB-4909-998F-7BF1DF42481A}">
      <dsp:nvSpPr>
        <dsp:cNvPr id="0" name=""/>
        <dsp:cNvSpPr/>
      </dsp:nvSpPr>
      <dsp:spPr>
        <a:xfrm rot="16200000">
          <a:off x="-1654303" y="2061517"/>
          <a:ext cx="5090167" cy="967131"/>
        </a:xfrm>
        <a:prstGeom prst="rect">
          <a:avLst/>
        </a:prstGeom>
        <a:solidFill>
          <a:srgbClr val="00E6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sz="6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-1654303" y="2061517"/>
        <a:ext cx="5090167" cy="967131"/>
      </dsp:txXfrm>
    </dsp:sp>
    <dsp:sp modelId="{696220AB-61C7-4B36-8247-78FC17049222}">
      <dsp:nvSpPr>
        <dsp:cNvPr id="0" name=""/>
        <dsp:cNvSpPr/>
      </dsp:nvSpPr>
      <dsp:spPr>
        <a:xfrm>
          <a:off x="2008784" y="1628851"/>
          <a:ext cx="7647520" cy="1832463"/>
        </a:xfrm>
        <a:prstGeom prst="rect">
          <a:avLst/>
        </a:prstGeom>
        <a:solidFill>
          <a:srgbClr val="E50D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#This is a comment</a:t>
          </a:r>
          <a:br>
            <a:rPr lang="en-US" sz="3100" b="0" i="0" kern="1200" dirty="0"/>
          </a:br>
          <a:r>
            <a:rPr lang="en-US" sz="3100" b="0" i="0" kern="1200" dirty="0"/>
            <a:t>#written in</a:t>
          </a:r>
          <a:br>
            <a:rPr lang="en-US" sz="3100" b="0" i="0" kern="1200" dirty="0"/>
          </a:br>
          <a:r>
            <a:rPr lang="en-US" sz="3100" b="0" i="0" kern="1200" dirty="0"/>
            <a:t>#more than just one line</a:t>
          </a:r>
          <a:br>
            <a:rPr lang="en-US" sz="3100" b="0" i="0" kern="1200" dirty="0"/>
          </a:br>
          <a:r>
            <a:rPr lang="en-US" sz="3100" b="0" i="0" kern="1200" dirty="0"/>
            <a:t>print("Hello, World!")</a:t>
          </a:r>
          <a:endParaRPr lang="en-IN" sz="3100" kern="1200" dirty="0"/>
        </a:p>
      </dsp:txBody>
      <dsp:txXfrm>
        <a:off x="2008784" y="1628851"/>
        <a:ext cx="7647520" cy="18324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8CE5-F62E-487F-8919-80DE561A4E2F}">
      <dsp:nvSpPr>
        <dsp:cNvPr id="0" name=""/>
        <dsp:cNvSpPr/>
      </dsp:nvSpPr>
      <dsp:spPr>
        <a:xfrm>
          <a:off x="1381486" y="2499363"/>
          <a:ext cx="633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3199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682256" y="2529253"/>
        <a:ext cx="31659" cy="31659"/>
      </dsp:txXfrm>
    </dsp:sp>
    <dsp:sp modelId="{2AA59EF5-52CB-4909-998F-7BF1DF42481A}">
      <dsp:nvSpPr>
        <dsp:cNvPr id="0" name=""/>
        <dsp:cNvSpPr/>
      </dsp:nvSpPr>
      <dsp:spPr>
        <a:xfrm rot="16200000">
          <a:off x="-1641250" y="2062461"/>
          <a:ext cx="5080230" cy="965243"/>
        </a:xfrm>
        <a:prstGeom prst="rect">
          <a:avLst/>
        </a:prstGeom>
        <a:solidFill>
          <a:srgbClr val="00E6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Comment</a:t>
          </a:r>
          <a:endParaRPr lang="en-IN" sz="6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-1641250" y="2062461"/>
        <a:ext cx="5080230" cy="965243"/>
      </dsp:txXfrm>
    </dsp:sp>
    <dsp:sp modelId="{696220AB-61C7-4B36-8247-78FC17049222}">
      <dsp:nvSpPr>
        <dsp:cNvPr id="0" name=""/>
        <dsp:cNvSpPr/>
      </dsp:nvSpPr>
      <dsp:spPr>
        <a:xfrm>
          <a:off x="2014686" y="1630640"/>
          <a:ext cx="7632591" cy="1828885"/>
        </a:xfrm>
        <a:prstGeom prst="rect">
          <a:avLst/>
        </a:prstGeom>
        <a:solidFill>
          <a:srgbClr val="E50D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"""</a:t>
          </a:r>
          <a:br>
            <a:rPr lang="en-US" sz="1600" b="1" i="0" kern="1200" dirty="0"/>
          </a:br>
          <a:r>
            <a:rPr lang="en-US" sz="1600" b="1" i="0" kern="1200" dirty="0"/>
            <a:t>This is a comment</a:t>
          </a:r>
          <a:br>
            <a:rPr lang="en-US" sz="1600" b="1" i="0" kern="1200" dirty="0"/>
          </a:br>
          <a:r>
            <a:rPr lang="en-US" sz="1600" b="1" i="0" kern="1200" dirty="0"/>
            <a:t>written in</a:t>
          </a:r>
          <a:br>
            <a:rPr lang="en-US" sz="1600" b="1" i="0" kern="1200" dirty="0"/>
          </a:br>
          <a:r>
            <a:rPr lang="en-US" sz="1600" b="1" i="0" kern="1200" dirty="0"/>
            <a:t>more than just one line</a:t>
          </a:r>
          <a:br>
            <a:rPr lang="en-US" sz="1600" b="1" i="0" kern="1200" dirty="0"/>
          </a:br>
          <a:r>
            <a:rPr lang="en-US" sz="1600" b="1" i="0" kern="1200" dirty="0"/>
            <a:t>"""</a:t>
          </a:r>
          <a:br>
            <a:rPr lang="en-US" sz="1600" b="1" kern="1200" dirty="0"/>
          </a:br>
          <a:r>
            <a:rPr lang="en-US" sz="1600" b="1" i="0" kern="1200" dirty="0"/>
            <a:t>print("Hello, World!")</a:t>
          </a:r>
          <a:endParaRPr lang="en-IN" sz="1600" b="1" kern="1200" dirty="0"/>
        </a:p>
      </dsp:txBody>
      <dsp:txXfrm>
        <a:off x="2014686" y="1630640"/>
        <a:ext cx="7632591" cy="18288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9B46-8F33-417D-B59F-C997AD234BB1}">
      <dsp:nvSpPr>
        <dsp:cNvPr id="0" name=""/>
        <dsp:cNvSpPr/>
      </dsp:nvSpPr>
      <dsp:spPr>
        <a:xfrm>
          <a:off x="1333" y="1144249"/>
          <a:ext cx="2184501" cy="8738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      2	</a:t>
          </a:r>
        </a:p>
      </dsp:txBody>
      <dsp:txXfrm>
        <a:off x="1333" y="1144249"/>
        <a:ext cx="1966051" cy="873800"/>
      </dsp:txXfrm>
    </dsp:sp>
    <dsp:sp modelId="{150FF308-43DF-4332-9FA4-249DE8036FBA}">
      <dsp:nvSpPr>
        <dsp:cNvPr id="0" name=""/>
        <dsp:cNvSpPr/>
      </dsp:nvSpPr>
      <dsp:spPr>
        <a:xfrm>
          <a:off x="1748934" y="1144249"/>
          <a:ext cx="2184501" cy="873800"/>
        </a:xfrm>
        <a:prstGeom prst="chevron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4</a:t>
          </a:r>
        </a:p>
      </dsp:txBody>
      <dsp:txXfrm>
        <a:off x="2185834" y="1144249"/>
        <a:ext cx="1310701" cy="873800"/>
      </dsp:txXfrm>
    </dsp:sp>
    <dsp:sp modelId="{67D0C472-F51D-43E2-8F8C-273A22AE7A75}">
      <dsp:nvSpPr>
        <dsp:cNvPr id="0" name=""/>
        <dsp:cNvSpPr/>
      </dsp:nvSpPr>
      <dsp:spPr>
        <a:xfrm>
          <a:off x="3496536" y="1144249"/>
          <a:ext cx="2184501" cy="873800"/>
        </a:xfrm>
        <a:prstGeom prst="chevron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6</a:t>
          </a:r>
        </a:p>
      </dsp:txBody>
      <dsp:txXfrm>
        <a:off x="3933436" y="1144249"/>
        <a:ext cx="1310701" cy="873800"/>
      </dsp:txXfrm>
    </dsp:sp>
    <dsp:sp modelId="{080A23BB-1D40-46F9-B882-AA564838E65B}">
      <dsp:nvSpPr>
        <dsp:cNvPr id="0" name=""/>
        <dsp:cNvSpPr/>
      </dsp:nvSpPr>
      <dsp:spPr>
        <a:xfrm>
          <a:off x="5244137" y="1144249"/>
          <a:ext cx="2184501" cy="873800"/>
        </a:xfrm>
        <a:prstGeom prst="chevron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8</a:t>
          </a:r>
        </a:p>
      </dsp:txBody>
      <dsp:txXfrm>
        <a:off x="5681037" y="1144249"/>
        <a:ext cx="1310701" cy="873800"/>
      </dsp:txXfrm>
    </dsp:sp>
    <dsp:sp modelId="{A80D3386-3DAC-4301-824B-0004B3DE7E0C}">
      <dsp:nvSpPr>
        <dsp:cNvPr id="0" name=""/>
        <dsp:cNvSpPr/>
      </dsp:nvSpPr>
      <dsp:spPr>
        <a:xfrm>
          <a:off x="6991738" y="1144249"/>
          <a:ext cx="2184501" cy="873800"/>
        </a:xfrm>
        <a:prstGeom prst="chevron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10	</a:t>
          </a:r>
        </a:p>
      </dsp:txBody>
      <dsp:txXfrm>
        <a:off x="7428638" y="1144249"/>
        <a:ext cx="1310701" cy="873800"/>
      </dsp:txXfrm>
    </dsp:sp>
    <dsp:sp modelId="{770AB92D-12DB-4FC4-B552-803E02429BA6}">
      <dsp:nvSpPr>
        <dsp:cNvPr id="0" name=""/>
        <dsp:cNvSpPr/>
      </dsp:nvSpPr>
      <dsp:spPr>
        <a:xfrm>
          <a:off x="8738007" y="1144249"/>
          <a:ext cx="2184501" cy="873800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12</a:t>
          </a:r>
        </a:p>
      </dsp:txBody>
      <dsp:txXfrm>
        <a:off x="9174907" y="1144249"/>
        <a:ext cx="1310701" cy="87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E3070-9EDA-45A2-B453-343DEA40BAAE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54BD2-473A-4F92-A475-FF717C4876D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7912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34E5B-3201-4582-B8B7-28357920485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057CE5-A17C-032B-9B74-7D8F71FD5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8634FA9-84F4-8497-7A75-75E5547B8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C83647-F356-2D0C-56C1-BE3CB0CD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314A51-71B4-4484-D40D-20030A58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3F8040-B515-FDA5-5859-A4C34E40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3475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ADDC0B-ACD4-2B25-DE6C-33E2AC39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CDB9349-59DF-6BA1-EB12-102F93CE3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8FFE88-8432-C486-C040-7FE4AAAC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C6DCDC-263C-3AAE-D024-815AB38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CE809-4C0A-A8EA-BE90-4DA7177F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9404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7F72C18-AE42-7197-BC94-296159B7E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0D6A5B7-B23F-9E19-96B8-B679E248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E2DE16-53D0-4735-563A-C33A3148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722027-168C-4733-D5CF-27A29D07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C0280A-0C46-CCBD-7493-C228B18C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955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6FCC7-676D-E7AE-4E2F-99E443ED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B04573-870A-7E65-4F30-7BA6B2695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A9B3D8-963B-6E99-DF0F-ED607919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7B204D-DCEB-4726-5820-460AAED7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F88844-E1A5-EB6C-F1C7-A8336B39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791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317EB-F691-86DF-FA2F-CE1F99E1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4DFC90-8093-979C-252A-5F7E1C02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4C0A61-6F10-AD1B-9FAE-555C24A0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57BD72-B855-1D20-6557-819292CD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3876FA-2673-60A7-82DA-4845C1A8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36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FA6AB1-DE1B-2A7F-95DA-72C0802A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6823CB-E33B-46C9-09FF-098AF7D0A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680960B-191A-6CBF-B8E8-43E9D5617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437340B-67C4-9A7D-2341-F9EFFDAE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59EA36-ACEB-9B21-ECAB-4EEE399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C7DD18-5E91-876E-B860-9AF5C074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55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1E4B64-C781-6215-5F85-B93A0BEA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7A9C33-358D-8AA5-D032-4A040FCE3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3E0384-FB03-A8C0-AB5A-A72100033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838DC7-8182-5F34-E12F-71D84DEA4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2681343-97BC-BCFC-9523-35E63E8E3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8D2504-41E4-4414-6B60-FF13C8B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394AC70-F568-209A-B3CB-39F7405E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829461-4846-8F56-64FD-8C367B5B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8062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8E52A1-6656-F895-D1C1-AC9FECC1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CA158F5-E58C-0A4F-EF6E-11313883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866F8D-D3F7-B093-C27C-3A10A3DE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4B8316D-A6CC-8C1F-84F9-C00671AD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496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3ED0C0-8D90-A0DB-42C6-23BBD8EE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202B6D-9C64-69AA-3DAE-4F147AFA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318095-FADE-D67C-5A45-993F95CB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51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077EA6-B241-8F8B-5090-7BEB4A36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6198F1-F110-6D70-6B30-0BF091CB8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B66E7B-1836-EF2E-8395-CEA65FEBD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AE353C8-A01B-0914-F05D-3A1BF947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4B0993-FE88-7679-5DE0-027F2FD3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F7E90A-8696-D156-140B-C96DD4B7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2596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24445-B7AF-D557-6ADA-ADDAF05F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16A46E-6B07-E0F7-D297-0FDFD0034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00AA40-AE75-8867-A4E2-3A336AAD8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D721FD-DB15-4FE4-1955-A55DE253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78A33E-2E81-2D93-4109-FF8F334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E9FD78-B151-48F0-A45A-46B983C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0787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5AA6E27-13FB-D6F5-BA8F-59766E92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8F37A0-80CD-A3CD-8CDE-0906070AE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EC3B27-F555-8859-7D08-DCF25C76D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4D6E-32AE-4D49-BD06-EA860845019F}" type="datetimeFigureOut">
              <a:rPr lang="en-IN" smtClean="0"/>
              <a:pPr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B1817E-B83B-2ECA-6B90-D599D91BA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BED02E-7AE5-06D7-86C4-3F80E217B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35DC2-9024-47E4-8903-4C9B659A18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6604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accent1">
                <a:lumMod val="5000"/>
                <a:lumOff val="95000"/>
              </a:schemeClr>
            </a:gs>
            <a:gs pos="87000">
              <a:srgbClr val="0062A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1DE93D7-E43B-4964-488F-EA38B1C5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635317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D5B6D6DF-5AE6-3519-97F7-3C21711F5295}"/>
              </a:ext>
            </a:extLst>
          </p:cNvPr>
          <p:cNvSpPr/>
          <p:nvPr/>
        </p:nvSpPr>
        <p:spPr>
          <a:xfrm>
            <a:off x="6096000" y="-15240"/>
            <a:ext cx="4926968" cy="6858000"/>
          </a:xfrm>
          <a:custGeom>
            <a:avLst/>
            <a:gdLst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507368 w 4926968"/>
              <a:gd name="connsiteY5" fmla="*/ 3398520 h 6858000"/>
              <a:gd name="connsiteX6" fmla="*/ 63693 w 4926968"/>
              <a:gd name="connsiteY6" fmla="*/ 105741 h 6858000"/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1214939 w 4926968"/>
              <a:gd name="connsiteY5" fmla="*/ 3441871 h 6858000"/>
              <a:gd name="connsiteX6" fmla="*/ 63693 w 4926968"/>
              <a:gd name="connsiteY6" fmla="*/ 105741 h 6858000"/>
              <a:gd name="connsiteX7" fmla="*/ 23291 w 4926968"/>
              <a:gd name="connsiteY7" fmla="*/ 0 h 6858000"/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1737454 w 4926968"/>
              <a:gd name="connsiteY5" fmla="*/ 3626109 h 6858000"/>
              <a:gd name="connsiteX6" fmla="*/ 63693 w 4926968"/>
              <a:gd name="connsiteY6" fmla="*/ 105741 h 6858000"/>
              <a:gd name="connsiteX7" fmla="*/ 23291 w 4926968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6968" h="6858000">
                <a:moveTo>
                  <a:pt x="23291" y="0"/>
                </a:moveTo>
                <a:lnTo>
                  <a:pt x="4926968" y="0"/>
                </a:lnTo>
                <a:lnTo>
                  <a:pt x="4926968" y="6858000"/>
                </a:lnTo>
                <a:lnTo>
                  <a:pt x="0" y="6858000"/>
                </a:lnTo>
                <a:lnTo>
                  <a:pt x="63693" y="6691299"/>
                </a:lnTo>
                <a:cubicBezTo>
                  <a:pt x="334657" y="5908632"/>
                  <a:pt x="1737454" y="4951758"/>
                  <a:pt x="1737454" y="3626109"/>
                </a:cubicBezTo>
                <a:cubicBezTo>
                  <a:pt x="1737454" y="2300460"/>
                  <a:pt x="334657" y="888409"/>
                  <a:pt x="63693" y="105741"/>
                </a:cubicBezTo>
                <a:lnTo>
                  <a:pt x="2329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2FFDAE3E-5189-0E55-6E3C-312C74D3A9EB}"/>
              </a:ext>
            </a:extLst>
          </p:cNvPr>
          <p:cNvSpPr/>
          <p:nvPr/>
        </p:nvSpPr>
        <p:spPr>
          <a:xfrm>
            <a:off x="6553200" y="-8709"/>
            <a:ext cx="4926968" cy="6851469"/>
          </a:xfrm>
          <a:custGeom>
            <a:avLst/>
            <a:gdLst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507368 w 4926968"/>
              <a:gd name="connsiteY5" fmla="*/ 3398520 h 6858000"/>
              <a:gd name="connsiteX6" fmla="*/ 63693 w 4926968"/>
              <a:gd name="connsiteY6" fmla="*/ 105741 h 6858000"/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1214939 w 4926968"/>
              <a:gd name="connsiteY5" fmla="*/ 3441871 h 6858000"/>
              <a:gd name="connsiteX6" fmla="*/ 63693 w 4926968"/>
              <a:gd name="connsiteY6" fmla="*/ 105741 h 6858000"/>
              <a:gd name="connsiteX7" fmla="*/ 23291 w 4926968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6968" h="6858000">
                <a:moveTo>
                  <a:pt x="23291" y="0"/>
                </a:moveTo>
                <a:lnTo>
                  <a:pt x="4926968" y="0"/>
                </a:lnTo>
                <a:lnTo>
                  <a:pt x="4926968" y="6858000"/>
                </a:lnTo>
                <a:lnTo>
                  <a:pt x="0" y="6858000"/>
                </a:lnTo>
                <a:lnTo>
                  <a:pt x="63693" y="6691299"/>
                </a:lnTo>
                <a:cubicBezTo>
                  <a:pt x="334657" y="5908632"/>
                  <a:pt x="1214939" y="4767520"/>
                  <a:pt x="1214939" y="3441871"/>
                </a:cubicBezTo>
                <a:cubicBezTo>
                  <a:pt x="1214939" y="2116222"/>
                  <a:pt x="334657" y="888409"/>
                  <a:pt x="63693" y="105741"/>
                </a:cubicBezTo>
                <a:lnTo>
                  <a:pt x="23291" y="0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DD6FFB1-25F2-02F7-DB2E-311F7363FC4A}"/>
              </a:ext>
            </a:extLst>
          </p:cNvPr>
          <p:cNvSpPr/>
          <p:nvPr/>
        </p:nvSpPr>
        <p:spPr>
          <a:xfrm>
            <a:off x="7254146" y="-1"/>
            <a:ext cx="4926968" cy="6842761"/>
          </a:xfrm>
          <a:custGeom>
            <a:avLst/>
            <a:gdLst>
              <a:gd name="connsiteX0" fmla="*/ 23291 w 4926968"/>
              <a:gd name="connsiteY0" fmla="*/ 0 h 6858000"/>
              <a:gd name="connsiteX1" fmla="*/ 4926968 w 4926968"/>
              <a:gd name="connsiteY1" fmla="*/ 0 h 6858000"/>
              <a:gd name="connsiteX2" fmla="*/ 4926968 w 4926968"/>
              <a:gd name="connsiteY2" fmla="*/ 6858000 h 6858000"/>
              <a:gd name="connsiteX3" fmla="*/ 0 w 4926968"/>
              <a:gd name="connsiteY3" fmla="*/ 6858000 h 6858000"/>
              <a:gd name="connsiteX4" fmla="*/ 63693 w 4926968"/>
              <a:gd name="connsiteY4" fmla="*/ 6691299 h 6858000"/>
              <a:gd name="connsiteX5" fmla="*/ 507368 w 4926968"/>
              <a:gd name="connsiteY5" fmla="*/ 3398520 h 6858000"/>
              <a:gd name="connsiteX6" fmla="*/ 63693 w 4926968"/>
              <a:gd name="connsiteY6" fmla="*/ 1057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6968" h="6858000">
                <a:moveTo>
                  <a:pt x="23291" y="0"/>
                </a:moveTo>
                <a:lnTo>
                  <a:pt x="4926968" y="0"/>
                </a:lnTo>
                <a:lnTo>
                  <a:pt x="4926968" y="6858000"/>
                </a:lnTo>
                <a:lnTo>
                  <a:pt x="0" y="6858000"/>
                </a:lnTo>
                <a:lnTo>
                  <a:pt x="63693" y="6691299"/>
                </a:lnTo>
                <a:cubicBezTo>
                  <a:pt x="334657" y="5908632"/>
                  <a:pt x="507368" y="4724169"/>
                  <a:pt x="507368" y="3398520"/>
                </a:cubicBezTo>
                <a:cubicBezTo>
                  <a:pt x="507368" y="2072871"/>
                  <a:pt x="334657" y="888409"/>
                  <a:pt x="63693" y="10574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8A91628-6488-57E7-A9EE-116C107F852E}"/>
              </a:ext>
            </a:extLst>
          </p:cNvPr>
          <p:cNvSpPr/>
          <p:nvPr/>
        </p:nvSpPr>
        <p:spPr>
          <a:xfrm>
            <a:off x="6810375" y="2499360"/>
            <a:ext cx="5323114" cy="1828800"/>
          </a:xfrm>
          <a:prstGeom prst="rect">
            <a:avLst/>
          </a:prstGeom>
          <a:gradFill flip="none" rotWithShape="1">
            <a:gsLst>
              <a:gs pos="38000">
                <a:schemeClr val="bg1">
                  <a:lumMod val="85000"/>
                </a:schemeClr>
              </a:gs>
              <a:gs pos="69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E79114-91CE-C967-3CF4-1118132AFDDB}"/>
              </a:ext>
            </a:extLst>
          </p:cNvPr>
          <p:cNvSpPr txBox="1"/>
          <p:nvPr/>
        </p:nvSpPr>
        <p:spPr>
          <a:xfrm>
            <a:off x="6919232" y="2466112"/>
            <a:ext cx="5105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19050">
                  <a:solidFill>
                    <a:srgbClr val="FFFF00"/>
                  </a:solidFill>
                </a:ln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endParaRPr lang="en-IN" sz="11500" b="1" dirty="0">
              <a:ln w="19050">
                <a:solidFill>
                  <a:srgbClr val="FFFF00"/>
                </a:solidFill>
              </a:ln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20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C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549578-FBBD-49C3-E112-6D37FC2D86CB}"/>
              </a:ext>
            </a:extLst>
          </p:cNvPr>
          <p:cNvSpPr txBox="1"/>
          <p:nvPr/>
        </p:nvSpPr>
        <p:spPr>
          <a:xfrm>
            <a:off x="5086350" y="4297700"/>
            <a:ext cx="65055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FF0066"/>
                </a:solidFill>
              </a:rPr>
              <a:t>To work in the interactive mode, we can simply type a Python statement on the &gt;&gt;&gt; prompt directly. As soon as we press enter, the interpreter executes the statement and displays the result(s)</a:t>
            </a:r>
            <a:endParaRPr lang="en-IN" sz="2800" b="1" dirty="0">
              <a:solidFill>
                <a:srgbClr val="FF00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3BEEBD-BD21-49D7-4302-D5C202A8B0CE}"/>
              </a:ext>
            </a:extLst>
          </p:cNvPr>
          <p:cNvSpPr txBox="1"/>
          <p:nvPr/>
        </p:nvSpPr>
        <p:spPr>
          <a:xfrm>
            <a:off x="146048" y="1562100"/>
            <a:ext cx="47307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dbl" dirty="0">
                <a:highlight>
                  <a:srgbClr val="00FF00"/>
                </a:highlight>
              </a:rPr>
              <a:t>Advantages: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/>
              <a:t>Convenient for testing a single line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/>
              <a:t>Instant execution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r>
              <a:rPr lang="en-US" sz="2800" b="1" u="dbl" dirty="0">
                <a:highlight>
                  <a:srgbClr val="00FF00"/>
                </a:highlight>
              </a:rPr>
              <a:t>Disadvantages: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/>
              <a:t>Can’t be save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/>
              <a:t>Retype the statements to run again.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11" name="Picture 2" descr="Modes of Python Interpreter">
            <a:extLst>
              <a:ext uri="{FF2B5EF4-FFF2-40B4-BE49-F238E27FC236}">
                <a16:creationId xmlns:a16="http://schemas.microsoft.com/office/drawing/2014/main" xmlns="" id="{83884D79-6554-8F03-DD1A-A59A41B79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901"/>
          <a:stretch/>
        </p:blipFill>
        <p:spPr bwMode="auto">
          <a:xfrm>
            <a:off x="4673004" y="288132"/>
            <a:ext cx="6959997" cy="30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B4B7B328-B4A1-5162-846F-EC669E97499D}"/>
              </a:ext>
            </a:extLst>
          </p:cNvPr>
          <p:cNvSpPr/>
          <p:nvPr/>
        </p:nvSpPr>
        <p:spPr>
          <a:xfrm>
            <a:off x="146049" y="125563"/>
            <a:ext cx="4238625" cy="1114425"/>
          </a:xfrm>
          <a:prstGeom prst="homePlate">
            <a:avLst/>
          </a:prstGeom>
          <a:solidFill>
            <a:srgbClr val="00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just">
              <a:buAutoNum type="alphaLcParenR"/>
            </a:pPr>
            <a:r>
              <a:rPr lang="en-US" sz="4000" b="1" dirty="0">
                <a:solidFill>
                  <a:schemeClr val="tx1"/>
                </a:solidFill>
              </a:rPr>
              <a:t>Interactive Mode</a:t>
            </a:r>
          </a:p>
        </p:txBody>
      </p:sp>
    </p:spTree>
    <p:extLst>
      <p:ext uri="{BB962C8B-B14F-4D97-AF65-F5344CB8AC3E}">
        <p14:creationId xmlns:p14="http://schemas.microsoft.com/office/powerpoint/2010/main" xmlns="" val="1730300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C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6" descr="Python Programming in Interactive vs Script Mode">
            <a:extLst>
              <a:ext uri="{FF2B5EF4-FFF2-40B4-BE49-F238E27FC236}">
                <a16:creationId xmlns:a16="http://schemas.microsoft.com/office/drawing/2014/main" xmlns="" id="{9B5F5590-45B1-9968-8776-740D487E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6863" y="313531"/>
            <a:ext cx="6119812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xmlns="" id="{89426FDF-0F0E-13E3-4903-60079058C4C0}"/>
              </a:ext>
            </a:extLst>
          </p:cNvPr>
          <p:cNvSpPr/>
          <p:nvPr/>
        </p:nvSpPr>
        <p:spPr>
          <a:xfrm>
            <a:off x="146049" y="125563"/>
            <a:ext cx="4238625" cy="1114425"/>
          </a:xfrm>
          <a:prstGeom prst="homePlate">
            <a:avLst/>
          </a:prstGeom>
          <a:solidFill>
            <a:srgbClr val="00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Script Mode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xmlns="" id="{8E3CB534-715B-47F5-8B5F-5F82DF4E4B90}"/>
              </a:ext>
            </a:extLst>
          </p:cNvPr>
          <p:cNvSpPr/>
          <p:nvPr/>
        </p:nvSpPr>
        <p:spPr>
          <a:xfrm>
            <a:off x="8686800" y="4177110"/>
            <a:ext cx="2876550" cy="1933575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Extension: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.</a:t>
            </a:r>
            <a:r>
              <a:rPr lang="en-US" sz="2800" b="1" dirty="0" err="1">
                <a:solidFill>
                  <a:schemeClr val="tx1"/>
                </a:solidFill>
              </a:rPr>
              <a:t>py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B655EF-1D63-497B-C000-3FC8E8205D26}"/>
              </a:ext>
            </a:extLst>
          </p:cNvPr>
          <p:cNvSpPr txBox="1"/>
          <p:nvPr/>
        </p:nvSpPr>
        <p:spPr>
          <a:xfrm>
            <a:off x="238125" y="4356359"/>
            <a:ext cx="7543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rgbClr val="0070C0"/>
                </a:solidFill>
              </a:rPr>
              <a:t>In the script mode, we can </a:t>
            </a:r>
            <a:r>
              <a:rPr lang="en-US" sz="3600" b="1" dirty="0">
                <a:solidFill>
                  <a:srgbClr val="0070C0"/>
                </a:solidFill>
              </a:rPr>
              <a:t>write</a:t>
            </a:r>
            <a:r>
              <a:rPr lang="en-US" sz="3600" dirty="0">
                <a:solidFill>
                  <a:srgbClr val="0070C0"/>
                </a:solidFill>
              </a:rPr>
              <a:t> a Python program in a file, </a:t>
            </a:r>
            <a:r>
              <a:rPr lang="en-US" sz="3600" b="1" dirty="0">
                <a:solidFill>
                  <a:srgbClr val="0070C0"/>
                </a:solidFill>
              </a:rPr>
              <a:t>save</a:t>
            </a:r>
            <a:r>
              <a:rPr lang="en-US" sz="3600" dirty="0">
                <a:solidFill>
                  <a:srgbClr val="0070C0"/>
                </a:solidFill>
              </a:rPr>
              <a:t> it and then use the interpreter to </a:t>
            </a:r>
            <a:r>
              <a:rPr lang="en-US" sz="3600" b="1" dirty="0">
                <a:solidFill>
                  <a:srgbClr val="0070C0"/>
                </a:solidFill>
              </a:rPr>
              <a:t>execute</a:t>
            </a:r>
            <a:r>
              <a:rPr lang="en-US" sz="3600" dirty="0">
                <a:solidFill>
                  <a:srgbClr val="0070C0"/>
                </a:solidFill>
              </a:rPr>
              <a:t> it.</a:t>
            </a:r>
            <a:endParaRPr lang="en-IN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5237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3563" y="270977"/>
            <a:ext cx="10515600" cy="1325563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FF015C"/>
                </a:solidFill>
                <a:effectLst/>
                <a:latin typeface="Segoe UI" panose="020B0502040204020203" pitchFamily="34" charset="0"/>
              </a:rPr>
              <a:t>Comments </a:t>
            </a:r>
            <a:r>
              <a:rPr lang="en-IN" b="1" dirty="0">
                <a:solidFill>
                  <a:srgbClr val="FF015C"/>
                </a:solidFill>
                <a:latin typeface="Segoe UI" panose="020B0502040204020203" pitchFamily="34" charset="0"/>
              </a:rPr>
              <a:t>i</a:t>
            </a:r>
            <a:r>
              <a:rPr lang="en-IN" b="1" i="0" dirty="0">
                <a:solidFill>
                  <a:srgbClr val="FF015C"/>
                </a:solidFill>
                <a:effectLst/>
                <a:latin typeface="Segoe UI" panose="020B0502040204020203" pitchFamily="34" charset="0"/>
              </a:rPr>
              <a:t>n Python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51D65187-25DB-46E7-A1E5-50B990FFE98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4627" y="1596540"/>
          <a:ext cx="11809187" cy="509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65215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400" b="1" i="1" u="sng" dirty="0">
                <a:solidFill>
                  <a:srgbClr val="FE9202"/>
                </a:solidFill>
                <a:latin typeface="Arial Black" panose="020B0A04020102020204" pitchFamily="34" charset="0"/>
              </a:rPr>
              <a:t/>
            </a:r>
            <a:br>
              <a:rPr lang="en-IN" sz="6400" b="1" i="1" u="sng" dirty="0">
                <a:solidFill>
                  <a:srgbClr val="FE9202"/>
                </a:solidFill>
                <a:latin typeface="Arial Black" panose="020B0A04020102020204" pitchFamily="34" charset="0"/>
              </a:rPr>
            </a:br>
            <a:r>
              <a:rPr lang="en-IN" sz="6400" b="1" i="1" u="sng" dirty="0">
                <a:solidFill>
                  <a:srgbClr val="FE9202"/>
                </a:solidFill>
                <a:latin typeface="Arial Black" panose="020B0A04020102020204" pitchFamily="34" charset="0"/>
              </a:rPr>
              <a:t>Single-line </a:t>
            </a:r>
            <a:r>
              <a:rPr lang="en-IN" sz="3733" b="1" i="1" u="sng" dirty="0">
                <a:solidFill>
                  <a:srgbClr val="000000"/>
                </a:solidFill>
                <a:latin typeface="Arial Black" panose="020B0A04020102020204" pitchFamily="34" charset="0"/>
              </a:rPr>
              <a:t>Comments</a:t>
            </a:r>
            <a:br>
              <a:rPr lang="en-IN" sz="3733" b="1" i="1" u="sng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endParaRPr lang="en-IN" sz="6400" b="1" i="1" u="sng" dirty="0">
              <a:solidFill>
                <a:srgbClr val="FE9202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7053F204-5F41-46A6-9B17-E51BAB07FB2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15433" y="1596541"/>
          <a:ext cx="10063520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535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400" b="1" i="1" u="sng" dirty="0">
                <a:solidFill>
                  <a:srgbClr val="FE9202"/>
                </a:solidFill>
                <a:latin typeface="Arial Black" panose="020B0A04020102020204" pitchFamily="34" charset="0"/>
              </a:rPr>
              <a:t/>
            </a:r>
            <a:br>
              <a:rPr lang="en-IN" sz="6400" b="1" i="1" u="sng" dirty="0">
                <a:solidFill>
                  <a:srgbClr val="FE9202"/>
                </a:solidFill>
                <a:latin typeface="Arial Black" panose="020B0A04020102020204" pitchFamily="34" charset="0"/>
              </a:rPr>
            </a:br>
            <a:r>
              <a:rPr lang="en-IN" sz="3733" b="1" i="1" u="sng" dirty="0">
                <a:solidFill>
                  <a:srgbClr val="000000"/>
                </a:solidFill>
                <a:latin typeface="Arial Black" panose="020B0A04020102020204" pitchFamily="34" charset="0"/>
              </a:rPr>
              <a:t>Comments</a:t>
            </a:r>
            <a:br>
              <a:rPr lang="en-IN" sz="3733" b="1" i="1" u="sng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endParaRPr lang="en-IN" sz="6400" b="1" i="1" u="sng" dirty="0">
              <a:solidFill>
                <a:srgbClr val="FE9202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7053F204-5F41-46A6-9B17-E51BAB07FB2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15433" y="1596541"/>
          <a:ext cx="10063520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310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10666" b="1" i="1" u="sng" dirty="0">
                <a:solidFill>
                  <a:srgbClr val="CC0099"/>
                </a:solidFill>
                <a:latin typeface="Algerian" panose="04020705040A02060702" pitchFamily="82" charset="0"/>
              </a:rPr>
              <a:t/>
            </a:r>
            <a:br>
              <a:rPr lang="en-IN" sz="10666" b="1" i="1" u="sng" dirty="0">
                <a:solidFill>
                  <a:srgbClr val="CC0099"/>
                </a:solidFill>
                <a:latin typeface="Algerian" panose="04020705040A02060702" pitchFamily="82" charset="0"/>
              </a:rPr>
            </a:br>
            <a:r>
              <a:rPr lang="en-IN" sz="3733" dirty="0">
                <a:solidFill>
                  <a:srgbClr val="CC0099"/>
                </a:solidFill>
                <a:latin typeface="Algerian" panose="04020705040A02060702" pitchFamily="82" charset="0"/>
              </a:rPr>
              <a:t>Multi Line Comments</a:t>
            </a:r>
            <a:br>
              <a:rPr lang="en-IN" sz="3733" dirty="0">
                <a:solidFill>
                  <a:srgbClr val="CC0099"/>
                </a:solidFill>
                <a:latin typeface="Algerian" panose="04020705040A02060702" pitchFamily="82" charset="0"/>
              </a:rPr>
            </a:br>
            <a:endParaRPr lang="en-IN" sz="10666" b="1" i="1" u="sng" dirty="0">
              <a:solidFill>
                <a:srgbClr val="CC0099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7053F204-5F41-46A6-9B17-E51BAB07FB2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15433" y="1596541"/>
          <a:ext cx="10063520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9163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10666" b="1" i="1" u="sng" dirty="0">
                <a:solidFill>
                  <a:srgbClr val="CC0099"/>
                </a:solidFill>
                <a:latin typeface="Algerian" panose="04020705040A02060702" pitchFamily="82" charset="0"/>
              </a:rPr>
              <a:t/>
            </a:r>
            <a:br>
              <a:rPr lang="en-IN" sz="10666" b="1" i="1" u="sng" dirty="0">
                <a:solidFill>
                  <a:srgbClr val="CC0099"/>
                </a:solidFill>
                <a:latin typeface="Algerian" panose="04020705040A02060702" pitchFamily="82" charset="0"/>
              </a:rPr>
            </a:br>
            <a:r>
              <a:rPr lang="en-IN" sz="3733" dirty="0">
                <a:solidFill>
                  <a:srgbClr val="CC0099"/>
                </a:solidFill>
                <a:latin typeface="Algerian" panose="04020705040A02060702" pitchFamily="82" charset="0"/>
              </a:rPr>
              <a:t>Multi Line Comments</a:t>
            </a:r>
            <a:br>
              <a:rPr lang="en-IN" sz="3733" dirty="0">
                <a:solidFill>
                  <a:srgbClr val="CC0099"/>
                </a:solidFill>
                <a:latin typeface="Algerian" panose="04020705040A02060702" pitchFamily="82" charset="0"/>
              </a:rPr>
            </a:br>
            <a:endParaRPr lang="en-IN" sz="10666" b="1" i="1" u="sng" dirty="0">
              <a:solidFill>
                <a:srgbClr val="CC0099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7053F204-5F41-46A6-9B17-E51BAB07FB2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15433" y="1596541"/>
          <a:ext cx="10063520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9300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i="0" u="sng" dirty="0">
                <a:solidFill>
                  <a:srgbClr val="273239"/>
                </a:solidFill>
                <a:effectLst/>
                <a:latin typeface="urw-din"/>
              </a:rPr>
              <a:t>Python program to add two numbers</a:t>
            </a:r>
            <a: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/>
            </a:r>
            <a:b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</a:br>
            <a:endParaRPr lang="en-IN" b="1" i="1" u="sng" dirty="0">
              <a:solidFill>
                <a:srgbClr val="CC0099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5BA4383-9DA4-4417-9CE2-0B6505D4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407" y="1741747"/>
            <a:ext cx="10769195" cy="38180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sz="3467" b="1" dirty="0">
                <a:solidFill>
                  <a:srgbClr val="FF3399"/>
                </a:solidFill>
              </a:rPr>
              <a:t>num1 = 15</a:t>
            </a:r>
          </a:p>
          <a:p>
            <a:pPr marL="0" indent="0">
              <a:buNone/>
            </a:pPr>
            <a:r>
              <a:rPr lang="en-IN" sz="3467" b="1" dirty="0">
                <a:solidFill>
                  <a:srgbClr val="FF3399"/>
                </a:solidFill>
              </a:rPr>
              <a:t>num2 = 12</a:t>
            </a:r>
          </a:p>
          <a:p>
            <a:pPr marL="0" indent="0">
              <a:buNone/>
            </a:pPr>
            <a:endParaRPr lang="en-IN" sz="3467" b="1" dirty="0">
              <a:solidFill>
                <a:srgbClr val="FF3399"/>
              </a:solidFill>
            </a:endParaRPr>
          </a:p>
          <a:p>
            <a:pPr marL="0" indent="0">
              <a:buNone/>
            </a:pPr>
            <a:r>
              <a:rPr lang="en-IN" sz="3467" b="1" dirty="0">
                <a:solidFill>
                  <a:srgbClr val="FF3399"/>
                </a:solidFill>
              </a:rPr>
              <a:t>sum = num1 + num2</a:t>
            </a:r>
          </a:p>
          <a:p>
            <a:pPr marL="0" indent="0">
              <a:buNone/>
            </a:pPr>
            <a:endParaRPr lang="en-IN" sz="3467" b="1" dirty="0">
              <a:solidFill>
                <a:srgbClr val="FF3399"/>
              </a:solidFill>
            </a:endParaRPr>
          </a:p>
          <a:p>
            <a:pPr marL="0" indent="0">
              <a:buNone/>
            </a:pPr>
            <a:r>
              <a:rPr lang="en-IN" sz="3467" b="1" dirty="0">
                <a:solidFill>
                  <a:srgbClr val="FF3399"/>
                </a:solidFill>
              </a:rPr>
              <a:t>print("Sum of {0} and {1} is {2}" .format(num1, num2, sum))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93023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CC99"/>
            </a:gs>
            <a:gs pos="98000">
              <a:srgbClr val="80E6CC"/>
            </a:gs>
            <a:gs pos="65000">
              <a:srgbClr val="B9F1E3"/>
            </a:gs>
            <a:gs pos="52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3238500" y="161925"/>
            <a:ext cx="5495925" cy="1114425"/>
          </a:xfrm>
          <a:prstGeom prst="flowChartTerminator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Bembo" panose="02020502050201020203" pitchFamily="18" charset="0"/>
              </a:rPr>
              <a:t>Python Keywords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89F81-0FC7-3B80-E562-608AE5012D93}"/>
              </a:ext>
            </a:extLst>
          </p:cNvPr>
          <p:cNvSpPr txBox="1"/>
          <p:nvPr/>
        </p:nvSpPr>
        <p:spPr>
          <a:xfrm>
            <a:off x="187632" y="1276350"/>
            <a:ext cx="633888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b="1" dirty="0"/>
              <a:t>Keywords are reserved words.</a:t>
            </a:r>
            <a:endParaRPr lang="en-US" sz="3000" b="1" dirty="0">
              <a:solidFill>
                <a:srgbClr val="202124"/>
              </a:solidFill>
              <a:latin typeface="Calisto MT" panose="0204060305050503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/>
              <a:t>As Python is case sensitive, keywords must be written exactly.</a:t>
            </a:r>
            <a:endParaRPr lang="en-US" sz="3000" b="1" dirty="0">
              <a:solidFill>
                <a:srgbClr val="202124"/>
              </a:solidFill>
              <a:latin typeface="Calisto MT" panose="02040603050505030304" pitchFamily="18" charset="0"/>
            </a:endParaRPr>
          </a:p>
        </p:txBody>
      </p:sp>
      <p:pic>
        <p:nvPicPr>
          <p:cNvPr id="2" name="Picture 2" descr="python-keywords - My Blog">
            <a:extLst>
              <a:ext uri="{FF2B5EF4-FFF2-40B4-BE49-F238E27FC236}">
                <a16:creationId xmlns:a16="http://schemas.microsoft.com/office/drawing/2014/main" xmlns="" id="{68B87022-FAD1-4BE5-50DA-B99C9480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143250"/>
            <a:ext cx="89439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F51E97AC-F55E-BE96-2B20-BD5A7DE56EBC}"/>
              </a:ext>
            </a:extLst>
          </p:cNvPr>
          <p:cNvSpPr/>
          <p:nvPr/>
        </p:nvSpPr>
        <p:spPr>
          <a:xfrm>
            <a:off x="2152650" y="4119503"/>
            <a:ext cx="733425" cy="666750"/>
          </a:xfrm>
          <a:prstGeom prst="rightArrow">
            <a:avLst/>
          </a:prstGeom>
          <a:solidFill>
            <a:srgbClr val="0066FF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95F781CD-36B1-E22C-9051-5BCDC8C3E05B}"/>
              </a:ext>
            </a:extLst>
          </p:cNvPr>
          <p:cNvSpPr/>
          <p:nvPr/>
        </p:nvSpPr>
        <p:spPr>
          <a:xfrm>
            <a:off x="2152650" y="3197989"/>
            <a:ext cx="733425" cy="666750"/>
          </a:xfrm>
          <a:prstGeom prst="rightArrow">
            <a:avLst/>
          </a:prstGeom>
          <a:solidFill>
            <a:srgbClr val="0066FF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58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bg1"/>
            </a:gs>
            <a:gs pos="52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4238625" cy="1114425"/>
          </a:xfrm>
          <a:prstGeom prst="homePlate">
            <a:avLst>
              <a:gd name="adj" fmla="val 45726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solidFill>
                  <a:schemeClr val="tx1"/>
                </a:solidFill>
              </a:rPr>
              <a:t>Identifiers</a:t>
            </a:r>
            <a:endParaRPr lang="en-IN" sz="54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330D0A-F9B1-036B-1BBD-28ACACF2E81C}"/>
              </a:ext>
            </a:extLst>
          </p:cNvPr>
          <p:cNvSpPr txBox="1"/>
          <p:nvPr/>
        </p:nvSpPr>
        <p:spPr>
          <a:xfrm>
            <a:off x="219076" y="1494108"/>
            <a:ext cx="114585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400" dirty="0">
                <a:solidFill>
                  <a:srgbClr val="FF0066"/>
                </a:solidFill>
              </a:rPr>
              <a:t>The name should begin with an uppercase or a lowercase alphabet or an underscore sign (_). This may be followed by any combination of characters a–z, A–Z, 0–9 or underscore (_). Thus, an identifier cannot start with a digit.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400" dirty="0">
                <a:solidFill>
                  <a:srgbClr val="FF0066"/>
                </a:solidFill>
              </a:rPr>
              <a:t>• It can be of any length. (However, it is preferred to keep it short and meaningful).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400" dirty="0">
                <a:solidFill>
                  <a:srgbClr val="FF0066"/>
                </a:solidFill>
              </a:rPr>
              <a:t>• It should not be a keyword or reserved word.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400" dirty="0">
                <a:solidFill>
                  <a:srgbClr val="FF0066"/>
                </a:solidFill>
              </a:rPr>
              <a:t>• We cannot use special symbols like !, @, #, $, %, etc., in identifiers.</a:t>
            </a:r>
            <a:endParaRPr lang="en-IN" sz="3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005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FD646F4-C8A4-C194-C819-1289F5DF0F98}"/>
              </a:ext>
            </a:extLst>
          </p:cNvPr>
          <p:cNvGrpSpPr/>
          <p:nvPr/>
        </p:nvGrpSpPr>
        <p:grpSpPr>
          <a:xfrm>
            <a:off x="1874936" y="48555"/>
            <a:ext cx="9398085" cy="6521101"/>
            <a:chOff x="1653812" y="178047"/>
            <a:chExt cx="9398085" cy="652110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40D4EFC3-5A2E-6BB7-A39E-AE111AE6A429}"/>
                </a:ext>
              </a:extLst>
            </p:cNvPr>
            <p:cNvCxnSpPr/>
            <p:nvPr/>
          </p:nvCxnSpPr>
          <p:spPr>
            <a:xfrm flipV="1">
              <a:off x="3571669" y="1286178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7012030A-8533-71C4-B106-487AF24D35DC}"/>
                </a:ext>
              </a:extLst>
            </p:cNvPr>
            <p:cNvCxnSpPr>
              <a:cxnSpLocks/>
            </p:cNvCxnSpPr>
            <p:nvPr/>
          </p:nvCxnSpPr>
          <p:spPr>
            <a:xfrm rot="1500000" flipV="1">
              <a:off x="3963416" y="1690352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C69543BA-1AD1-A945-4B96-A017885DB1D7}"/>
                </a:ext>
              </a:extLst>
            </p:cNvPr>
            <p:cNvCxnSpPr>
              <a:cxnSpLocks/>
            </p:cNvCxnSpPr>
            <p:nvPr/>
          </p:nvCxnSpPr>
          <p:spPr>
            <a:xfrm rot="3000000" flipV="1">
              <a:off x="4168689" y="2189144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BB113C4B-C526-8B07-9457-211876D02D01}"/>
                </a:ext>
              </a:extLst>
            </p:cNvPr>
            <p:cNvCxnSpPr>
              <a:cxnSpLocks/>
            </p:cNvCxnSpPr>
            <p:nvPr/>
          </p:nvCxnSpPr>
          <p:spPr>
            <a:xfrm rot="4500000" flipV="1">
              <a:off x="4138559" y="2702897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0B47F7D1-655C-5312-8815-1AF585143C69}"/>
                </a:ext>
              </a:extLst>
            </p:cNvPr>
            <p:cNvCxnSpPr>
              <a:cxnSpLocks/>
            </p:cNvCxnSpPr>
            <p:nvPr/>
          </p:nvCxnSpPr>
          <p:spPr>
            <a:xfrm rot="6000000" flipV="1">
              <a:off x="3876790" y="3156249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0307C154-D5DC-FAD4-425D-834532F2035C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451730" y="3501258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3C1B0371-56BF-DEDB-CD87-2BB57A75DC76}"/>
                </a:ext>
              </a:extLst>
            </p:cNvPr>
            <p:cNvCxnSpPr/>
            <p:nvPr/>
          </p:nvCxnSpPr>
          <p:spPr>
            <a:xfrm flipV="1">
              <a:off x="3571669" y="1286178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A07E1D22-A370-AB52-C321-4CC439CC6FC3}"/>
                </a:ext>
              </a:extLst>
            </p:cNvPr>
            <p:cNvCxnSpPr>
              <a:cxnSpLocks/>
            </p:cNvCxnSpPr>
            <p:nvPr/>
          </p:nvCxnSpPr>
          <p:spPr>
            <a:xfrm rot="1500000" flipV="1">
              <a:off x="3963416" y="1690352"/>
              <a:ext cx="1294529" cy="214785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xmlns="" id="{6E5C304D-D9D3-4EBF-2BC2-239BD1CC772C}"/>
                </a:ext>
              </a:extLst>
            </p:cNvPr>
            <p:cNvSpPr/>
            <p:nvPr/>
          </p:nvSpPr>
          <p:spPr>
            <a:xfrm>
              <a:off x="1902756" y="1721069"/>
              <a:ext cx="3344588" cy="3415861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xmlns="" id="{15E831FA-F1B8-81E3-E808-BCB56647B8B4}"/>
                </a:ext>
              </a:extLst>
            </p:cNvPr>
            <p:cNvSpPr/>
            <p:nvPr/>
          </p:nvSpPr>
          <p:spPr>
            <a:xfrm rot="18747610">
              <a:off x="1831134" y="1730784"/>
              <a:ext cx="3481070" cy="3406507"/>
            </a:xfrm>
            <a:prstGeom prst="pie">
              <a:avLst>
                <a:gd name="adj1" fmla="val 1362768"/>
                <a:gd name="adj2" fmla="val 2834088"/>
              </a:avLst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Partial Circle 14">
              <a:extLst>
                <a:ext uri="{FF2B5EF4-FFF2-40B4-BE49-F238E27FC236}">
                  <a16:creationId xmlns:a16="http://schemas.microsoft.com/office/drawing/2014/main" xmlns="" id="{F0BDEEDD-041B-9123-FD28-363E93E35620}"/>
                </a:ext>
              </a:extLst>
            </p:cNvPr>
            <p:cNvSpPr/>
            <p:nvPr/>
          </p:nvSpPr>
          <p:spPr>
            <a:xfrm rot="16860599">
              <a:off x="1905408" y="1728427"/>
              <a:ext cx="3406717" cy="3434585"/>
            </a:xfrm>
            <a:prstGeom prst="pie">
              <a:avLst>
                <a:gd name="adj1" fmla="val 1734331"/>
                <a:gd name="adj2" fmla="val 32497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xmlns="" id="{DBFD2546-18A7-2BE5-FEB8-05DA82EBDD80}"/>
                </a:ext>
              </a:extLst>
            </p:cNvPr>
            <p:cNvSpPr/>
            <p:nvPr/>
          </p:nvSpPr>
          <p:spPr>
            <a:xfrm rot="1610661">
              <a:off x="1867450" y="1723109"/>
              <a:ext cx="3397418" cy="3408339"/>
            </a:xfrm>
            <a:prstGeom prst="pie">
              <a:avLst>
                <a:gd name="adj1" fmla="val 1371430"/>
                <a:gd name="adj2" fmla="val 2813056"/>
              </a:avLst>
            </a:prstGeom>
            <a:solidFill>
              <a:srgbClr val="92D050"/>
            </a:solidFill>
            <a:ln>
              <a:noFill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7" name="Partial Circle 16">
              <a:extLst>
                <a:ext uri="{FF2B5EF4-FFF2-40B4-BE49-F238E27FC236}">
                  <a16:creationId xmlns:a16="http://schemas.microsoft.com/office/drawing/2014/main" xmlns="" id="{6D6CA33D-F2F1-45C9-EAEB-7CE4C209F020}"/>
                </a:ext>
              </a:extLst>
            </p:cNvPr>
            <p:cNvSpPr/>
            <p:nvPr/>
          </p:nvSpPr>
          <p:spPr>
            <a:xfrm rot="364200">
              <a:off x="1840325" y="1750268"/>
              <a:ext cx="3444012" cy="3364690"/>
            </a:xfrm>
            <a:prstGeom prst="pie">
              <a:avLst>
                <a:gd name="adj1" fmla="val 1115997"/>
                <a:gd name="adj2" fmla="val 263292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8" name="Partial Circle 17">
              <a:extLst>
                <a:ext uri="{FF2B5EF4-FFF2-40B4-BE49-F238E27FC236}">
                  <a16:creationId xmlns:a16="http://schemas.microsoft.com/office/drawing/2014/main" xmlns="" id="{615FDF66-8E41-2F34-A0AA-E594337CA9C1}"/>
                </a:ext>
              </a:extLst>
            </p:cNvPr>
            <p:cNvSpPr/>
            <p:nvPr/>
          </p:nvSpPr>
          <p:spPr>
            <a:xfrm rot="20288523">
              <a:off x="1922122" y="1795494"/>
              <a:ext cx="3373290" cy="3300454"/>
            </a:xfrm>
            <a:prstGeom prst="pie">
              <a:avLst>
                <a:gd name="adj1" fmla="val 1265305"/>
                <a:gd name="adj2" fmla="val 2800243"/>
              </a:avLst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xmlns="" id="{57A995CB-012F-A638-B50C-84867A4AF2C8}"/>
                </a:ext>
              </a:extLst>
            </p:cNvPr>
            <p:cNvSpPr/>
            <p:nvPr/>
          </p:nvSpPr>
          <p:spPr>
            <a:xfrm rot="15708875">
              <a:off x="1892338" y="1754088"/>
              <a:ext cx="3432856" cy="3383263"/>
            </a:xfrm>
            <a:prstGeom prst="pie">
              <a:avLst>
                <a:gd name="adj1" fmla="val 1362768"/>
                <a:gd name="adj2" fmla="val 289161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xmlns="" id="{4D01D9DD-883F-85B6-8358-89428B2BA2F6}"/>
                </a:ext>
              </a:extLst>
            </p:cNvPr>
            <p:cNvSpPr/>
            <p:nvPr/>
          </p:nvSpPr>
          <p:spPr>
            <a:xfrm>
              <a:off x="1653812" y="2339182"/>
              <a:ext cx="3140825" cy="2431726"/>
            </a:xfrm>
            <a:prstGeom prst="flowChartConnector">
              <a:avLst/>
            </a:prstGeom>
            <a:gradFill>
              <a:gsLst>
                <a:gs pos="0">
                  <a:schemeClr val="bg1"/>
                </a:gs>
                <a:gs pos="98000">
                  <a:schemeClr val="bg1">
                    <a:lumMod val="9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03CA3617-E388-29E3-950B-1EB6A5EDBF3B}"/>
                </a:ext>
              </a:extLst>
            </p:cNvPr>
            <p:cNvSpPr/>
            <p:nvPr/>
          </p:nvSpPr>
          <p:spPr>
            <a:xfrm>
              <a:off x="6230153" y="2371257"/>
              <a:ext cx="4821744" cy="893591"/>
            </a:xfrm>
            <a:prstGeom prst="roundRect">
              <a:avLst>
                <a:gd name="adj" fmla="val 36243"/>
              </a:avLst>
            </a:prstGeom>
            <a:gradFill flip="none" rotWithShape="1">
              <a:gsLst>
                <a:gs pos="100000">
                  <a:srgbClr val="FF3399"/>
                </a:gs>
                <a:gs pos="0">
                  <a:srgbClr val="FF0066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F01BDD1B-05EC-81F2-531D-37024518B66A}"/>
                </a:ext>
              </a:extLst>
            </p:cNvPr>
            <p:cNvSpPr/>
            <p:nvPr/>
          </p:nvSpPr>
          <p:spPr>
            <a:xfrm>
              <a:off x="5684443" y="4732038"/>
              <a:ext cx="4180917" cy="893591"/>
            </a:xfrm>
            <a:prstGeom prst="roundRect">
              <a:avLst>
                <a:gd name="adj" fmla="val 36243"/>
              </a:avLst>
            </a:prstGeom>
            <a:gradFill flip="none" rotWithShape="1">
              <a:gsLst>
                <a:gs pos="0">
                  <a:srgbClr val="00B0F0"/>
                </a:gs>
                <a:gs pos="100000">
                  <a:srgbClr val="0099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A55CD71C-4B85-08E3-86B5-EAAAC3B13497}"/>
                </a:ext>
              </a:extLst>
            </p:cNvPr>
            <p:cNvSpPr/>
            <p:nvPr/>
          </p:nvSpPr>
          <p:spPr>
            <a:xfrm>
              <a:off x="4603460" y="5805557"/>
              <a:ext cx="4457743" cy="893591"/>
            </a:xfrm>
            <a:prstGeom prst="roundRect">
              <a:avLst>
                <a:gd name="adj" fmla="val 36243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rgbClr val="92D05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C505A38E-3103-E593-7F1A-5E9F492D58C3}"/>
                </a:ext>
              </a:extLst>
            </p:cNvPr>
            <p:cNvSpPr/>
            <p:nvPr/>
          </p:nvSpPr>
          <p:spPr>
            <a:xfrm>
              <a:off x="6230154" y="3658519"/>
              <a:ext cx="4821743" cy="893591"/>
            </a:xfrm>
            <a:prstGeom prst="roundRect">
              <a:avLst>
                <a:gd name="adj" fmla="val 36243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966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xmlns="" id="{3C8A936A-1A90-408C-2A9D-34C682F676B6}"/>
                </a:ext>
              </a:extLst>
            </p:cNvPr>
            <p:cNvSpPr/>
            <p:nvPr/>
          </p:nvSpPr>
          <p:spPr>
            <a:xfrm>
              <a:off x="5718854" y="1305989"/>
              <a:ext cx="4146506" cy="893591"/>
            </a:xfrm>
            <a:prstGeom prst="roundRect">
              <a:avLst>
                <a:gd name="adj" fmla="val 36243"/>
              </a:avLst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E914EAA3-CCEA-1A19-B9E1-B3831B059E5E}"/>
                </a:ext>
              </a:extLst>
            </p:cNvPr>
            <p:cNvSpPr/>
            <p:nvPr/>
          </p:nvSpPr>
          <p:spPr>
            <a:xfrm>
              <a:off x="4610680" y="178047"/>
              <a:ext cx="4450523" cy="893591"/>
            </a:xfrm>
            <a:prstGeom prst="roundRect">
              <a:avLst>
                <a:gd name="adj" fmla="val 36243"/>
              </a:avLst>
            </a:prstGeom>
            <a:solidFill>
              <a:srgbClr val="FFC000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xmlns="" id="{5E4E64B6-6EBE-F962-DE62-0B4AF0A728C2}"/>
                </a:ext>
              </a:extLst>
            </p:cNvPr>
            <p:cNvSpPr/>
            <p:nvPr/>
          </p:nvSpPr>
          <p:spPr>
            <a:xfrm>
              <a:off x="4735253" y="234969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xmlns="" id="{A66BFB83-DF48-BF54-BCF8-7EBA92882D1C}"/>
                </a:ext>
              </a:extLst>
            </p:cNvPr>
            <p:cNvSpPr/>
            <p:nvPr/>
          </p:nvSpPr>
          <p:spPr>
            <a:xfrm>
              <a:off x="5831221" y="1354461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xmlns="" id="{0B8457B2-EADD-177C-B1E5-5BCF33EDE548}"/>
                </a:ext>
              </a:extLst>
            </p:cNvPr>
            <p:cNvSpPr/>
            <p:nvPr/>
          </p:nvSpPr>
          <p:spPr>
            <a:xfrm>
              <a:off x="6319050" y="2432871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xmlns="" id="{A6D0A03A-0D88-CD27-D123-170FC438B93E}"/>
                </a:ext>
              </a:extLst>
            </p:cNvPr>
            <p:cNvSpPr/>
            <p:nvPr/>
          </p:nvSpPr>
          <p:spPr>
            <a:xfrm>
              <a:off x="6329298" y="3732001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xmlns="" id="{D6CDC360-0D4A-D141-9A6D-47FB94058367}"/>
                </a:ext>
              </a:extLst>
            </p:cNvPr>
            <p:cNvSpPr/>
            <p:nvPr/>
          </p:nvSpPr>
          <p:spPr>
            <a:xfrm>
              <a:off x="5782338" y="4790677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xmlns="" id="{D2B1C975-B431-C3F5-2821-48328BE678D8}"/>
                </a:ext>
              </a:extLst>
            </p:cNvPr>
            <p:cNvSpPr/>
            <p:nvPr/>
          </p:nvSpPr>
          <p:spPr>
            <a:xfrm>
              <a:off x="4704115" y="5874169"/>
              <a:ext cx="711591" cy="7466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F13416B-F18A-1801-203A-6CDBD54404E9}"/>
              </a:ext>
            </a:extLst>
          </p:cNvPr>
          <p:cNvSpPr txBox="1"/>
          <p:nvPr/>
        </p:nvSpPr>
        <p:spPr>
          <a:xfrm>
            <a:off x="2157745" y="3077420"/>
            <a:ext cx="255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i="1" u="sng" dirty="0">
                <a:latin typeface="Berlin Sans FB" panose="020E0602020502020306" pitchFamily="34" charset="0"/>
              </a:rPr>
              <a:t>Agenda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9B87838-0086-CDBE-C98D-56EFFCC119BA}"/>
              </a:ext>
            </a:extLst>
          </p:cNvPr>
          <p:cNvSpPr txBox="1"/>
          <p:nvPr/>
        </p:nvSpPr>
        <p:spPr>
          <a:xfrm>
            <a:off x="5042222" y="288344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1.</a:t>
            </a:r>
            <a:endParaRPr lang="en-IN" sz="3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F876F6-82B6-72E4-2278-3EBBE4B62154}"/>
              </a:ext>
            </a:extLst>
          </p:cNvPr>
          <p:cNvSpPr txBox="1"/>
          <p:nvPr/>
        </p:nvSpPr>
        <p:spPr>
          <a:xfrm>
            <a:off x="6166950" y="1365898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2.</a:t>
            </a:r>
            <a:endParaRPr lang="en-IN" sz="3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ADFD961-E5E4-E295-609B-DFFC1E748B16}"/>
              </a:ext>
            </a:extLst>
          </p:cNvPr>
          <p:cNvSpPr txBox="1"/>
          <p:nvPr/>
        </p:nvSpPr>
        <p:spPr>
          <a:xfrm>
            <a:off x="6652016" y="2501150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3.</a:t>
            </a:r>
            <a:endParaRPr lang="en-IN" sz="3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9CC70C-8367-2EB7-4CA6-9EE81124F4B9}"/>
              </a:ext>
            </a:extLst>
          </p:cNvPr>
          <p:cNvSpPr txBox="1"/>
          <p:nvPr/>
        </p:nvSpPr>
        <p:spPr>
          <a:xfrm>
            <a:off x="6667235" y="3728146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4.</a:t>
            </a:r>
            <a:endParaRPr lang="en-IN" sz="3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251C225-C522-046E-23A7-3E3E80754927}"/>
              </a:ext>
            </a:extLst>
          </p:cNvPr>
          <p:cNvSpPr txBox="1"/>
          <p:nvPr/>
        </p:nvSpPr>
        <p:spPr>
          <a:xfrm>
            <a:off x="6081307" y="4812667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5.</a:t>
            </a:r>
            <a:endParaRPr lang="en-IN" sz="3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7CDD268-365C-1DDA-7F08-964047C5B14E}"/>
              </a:ext>
            </a:extLst>
          </p:cNvPr>
          <p:cNvSpPr txBox="1"/>
          <p:nvPr/>
        </p:nvSpPr>
        <p:spPr>
          <a:xfrm>
            <a:off x="5045026" y="5890522"/>
            <a:ext cx="5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6.</a:t>
            </a:r>
            <a:endParaRPr lang="en-IN" sz="3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61FD890-D334-54CF-D0A0-E1616E67A6D9}"/>
              </a:ext>
            </a:extLst>
          </p:cNvPr>
          <p:cNvSpPr txBox="1"/>
          <p:nvPr/>
        </p:nvSpPr>
        <p:spPr>
          <a:xfrm>
            <a:off x="5677575" y="-13850"/>
            <a:ext cx="321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Introduction and Features</a:t>
            </a:r>
            <a:endParaRPr lang="en-IN" sz="2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CCE8F3F-CB91-88BE-2EDA-13EECE72E62F}"/>
              </a:ext>
            </a:extLst>
          </p:cNvPr>
          <p:cNvSpPr txBox="1"/>
          <p:nvPr/>
        </p:nvSpPr>
        <p:spPr>
          <a:xfrm>
            <a:off x="6715053" y="1152436"/>
            <a:ext cx="382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Working with python</a:t>
            </a:r>
            <a:endParaRPr lang="en-IN" sz="2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EBD32F0-6B04-1C64-E255-75A8A5361396}"/>
              </a:ext>
            </a:extLst>
          </p:cNvPr>
          <p:cNvSpPr txBox="1"/>
          <p:nvPr/>
        </p:nvSpPr>
        <p:spPr>
          <a:xfrm>
            <a:off x="7340662" y="2445148"/>
            <a:ext cx="396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its execution modes</a:t>
            </a:r>
            <a:endParaRPr lang="en-IN" sz="2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80997E71-CDB8-8FD2-62C4-7692D513EBF9}"/>
              </a:ext>
            </a:extLst>
          </p:cNvPr>
          <p:cNvSpPr/>
          <p:nvPr/>
        </p:nvSpPr>
        <p:spPr>
          <a:xfrm>
            <a:off x="0" y="19050"/>
            <a:ext cx="12192000" cy="6858000"/>
          </a:xfrm>
          <a:prstGeom prst="roundRect">
            <a:avLst/>
          </a:prstGeom>
          <a:noFill/>
          <a:ln w="57150">
            <a:solidFill>
              <a:srgbClr val="E6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44D4B3E-4747-F955-5451-0A4848BA8F83}"/>
              </a:ext>
            </a:extLst>
          </p:cNvPr>
          <p:cNvSpPr txBox="1"/>
          <p:nvPr/>
        </p:nvSpPr>
        <p:spPr>
          <a:xfrm>
            <a:off x="7258305" y="3489096"/>
            <a:ext cx="369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Comments, Variables &amp; Data Types</a:t>
            </a:r>
            <a:endParaRPr lang="en-IN" sz="2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DBCC602-8F2A-E508-5D65-67291CBDDB6A}"/>
              </a:ext>
            </a:extLst>
          </p:cNvPr>
          <p:cNvSpPr txBox="1"/>
          <p:nvPr/>
        </p:nvSpPr>
        <p:spPr>
          <a:xfrm>
            <a:off x="6715243" y="4820201"/>
            <a:ext cx="356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List, Tuple, Dict., Sets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8FA3583-3549-78A4-3EBB-9A71586389AA}"/>
              </a:ext>
            </a:extLst>
          </p:cNvPr>
          <p:cNvSpPr txBox="1"/>
          <p:nvPr/>
        </p:nvSpPr>
        <p:spPr>
          <a:xfrm>
            <a:off x="5680168" y="5887093"/>
            <a:ext cx="3691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Data Structures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1DA6BA3-F5F6-43C7-20E2-6CCECC3EBE1D}"/>
              </a:ext>
            </a:extLst>
          </p:cNvPr>
          <p:cNvCxnSpPr/>
          <p:nvPr/>
        </p:nvCxnSpPr>
        <p:spPr>
          <a:xfrm flipV="1">
            <a:off x="4562475" y="1072335"/>
            <a:ext cx="367909" cy="553411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60E8810-0EFD-0B9C-E7DE-481232324515}"/>
              </a:ext>
            </a:extLst>
          </p:cNvPr>
          <p:cNvCxnSpPr>
            <a:cxnSpLocks/>
          </p:cNvCxnSpPr>
          <p:nvPr/>
        </p:nvCxnSpPr>
        <p:spPr>
          <a:xfrm flipV="1">
            <a:off x="5181642" y="1828552"/>
            <a:ext cx="631693" cy="356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245A9416-1AEA-B7A4-D681-D6990B24154D}"/>
              </a:ext>
            </a:extLst>
          </p:cNvPr>
          <p:cNvCxnSpPr>
            <a:cxnSpLocks/>
          </p:cNvCxnSpPr>
          <p:nvPr/>
        </p:nvCxnSpPr>
        <p:spPr>
          <a:xfrm flipV="1">
            <a:off x="5580310" y="2890814"/>
            <a:ext cx="783053" cy="96017"/>
          </a:xfrm>
          <a:prstGeom prst="straightConnector1">
            <a:avLst/>
          </a:prstGeom>
          <a:ln w="38100">
            <a:solidFill>
              <a:srgbClr val="FF33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3E4E0FCA-471C-1099-6432-4F3397A711CF}"/>
              </a:ext>
            </a:extLst>
          </p:cNvPr>
          <p:cNvCxnSpPr>
            <a:cxnSpLocks/>
          </p:cNvCxnSpPr>
          <p:nvPr/>
        </p:nvCxnSpPr>
        <p:spPr>
          <a:xfrm>
            <a:off x="5494677" y="3709945"/>
            <a:ext cx="868686" cy="24130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EEDC87A9-FCD2-6EA1-9048-087E6D85F8B0}"/>
              </a:ext>
            </a:extLst>
          </p:cNvPr>
          <p:cNvCxnSpPr>
            <a:cxnSpLocks/>
          </p:cNvCxnSpPr>
          <p:nvPr/>
        </p:nvCxnSpPr>
        <p:spPr>
          <a:xfrm>
            <a:off x="5215713" y="4397374"/>
            <a:ext cx="621558" cy="555929"/>
          </a:xfrm>
          <a:prstGeom prst="straightConnector1">
            <a:avLst/>
          </a:prstGeom>
          <a:ln w="38100">
            <a:solidFill>
              <a:srgbClr val="00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9E1D4F97-CC28-BF1F-02BB-8626BD62A2A6}"/>
              </a:ext>
            </a:extLst>
          </p:cNvPr>
          <p:cNvCxnSpPr>
            <a:cxnSpLocks/>
          </p:cNvCxnSpPr>
          <p:nvPr/>
        </p:nvCxnSpPr>
        <p:spPr>
          <a:xfrm>
            <a:off x="4664621" y="5005223"/>
            <a:ext cx="500053" cy="584045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F219F016-5919-CC26-9685-8DA24EE701E1}"/>
              </a:ext>
            </a:extLst>
          </p:cNvPr>
          <p:cNvSpPr/>
          <p:nvPr/>
        </p:nvSpPr>
        <p:spPr>
          <a:xfrm>
            <a:off x="0" y="-13850"/>
            <a:ext cx="12192000" cy="6852800"/>
          </a:xfrm>
          <a:prstGeom prst="rect">
            <a:avLst/>
          </a:prstGeom>
          <a:noFill/>
          <a:ln w="57150">
            <a:solidFill>
              <a:srgbClr val="E6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9459580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rgbClr val="FF99CC"/>
            </a:gs>
            <a:gs pos="41000">
              <a:srgbClr val="FF3399"/>
            </a:gs>
            <a:gs pos="22000">
              <a:srgbClr val="FF99CC"/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C99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933450" y="209826"/>
            <a:ext cx="7800975" cy="1114425"/>
          </a:xfrm>
          <a:prstGeom prst="flowChartTerminator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solidFill>
                  <a:schemeClr val="tx1"/>
                </a:solidFill>
                <a:latin typeface="Bembo" panose="02020502050201020203" pitchFamily="18" charset="0"/>
              </a:rPr>
              <a:t>Variables Declarations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xmlns="" id="{F0D58FD4-824D-3A29-8817-080CBA27A98A}"/>
              </a:ext>
            </a:extLst>
          </p:cNvPr>
          <p:cNvSpPr/>
          <p:nvPr/>
        </p:nvSpPr>
        <p:spPr>
          <a:xfrm>
            <a:off x="466724" y="1534077"/>
            <a:ext cx="5305426" cy="5219424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q"/>
            </a:pPr>
            <a:endParaRPr lang="en-US" sz="3200" b="0" i="0" dirty="0">
              <a:solidFill>
                <a:schemeClr val="tx1"/>
              </a:solidFill>
              <a:effectLst/>
              <a:latin typeface="Bembo" panose="020205020502010202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Bembo" panose="02020502050201020203" pitchFamily="18" charset="0"/>
              </a:rPr>
              <a:t>Container that is used to store values.</a:t>
            </a:r>
          </a:p>
          <a:p>
            <a:r>
              <a:rPr lang="en-US" sz="3200" dirty="0">
                <a:solidFill>
                  <a:schemeClr val="tx1"/>
                </a:solidFill>
                <a:latin typeface="Bembo" panose="02020502050201020203" pitchFamily="18" charset="0"/>
              </a:rPr>
              <a:t>&gt;&gt;&gt;</a:t>
            </a:r>
            <a:r>
              <a:rPr lang="en-IN" sz="3200" dirty="0">
                <a:solidFill>
                  <a:srgbClr val="0066FF"/>
                </a:solidFill>
              </a:rPr>
              <a:t>gender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b="1" dirty="0">
                <a:solidFill>
                  <a:srgbClr val="00B050"/>
                </a:solidFill>
              </a:rPr>
              <a:t>=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dirty="0">
                <a:solidFill>
                  <a:srgbClr val="FF0066"/>
                </a:solidFill>
              </a:rPr>
              <a:t>'M’ </a:t>
            </a:r>
          </a:p>
          <a:p>
            <a:r>
              <a:rPr lang="en-IN" sz="3200" dirty="0">
                <a:solidFill>
                  <a:schemeClr val="tx1"/>
                </a:solidFill>
              </a:rPr>
              <a:t>&gt;&gt;&gt;</a:t>
            </a:r>
            <a:r>
              <a:rPr lang="en-IN" sz="3200" dirty="0">
                <a:solidFill>
                  <a:srgbClr val="0066FF"/>
                </a:solidFill>
              </a:rPr>
              <a:t>message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b="1" dirty="0">
                <a:solidFill>
                  <a:srgbClr val="00B050"/>
                </a:solidFill>
              </a:rPr>
              <a:t>=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dirty="0">
                <a:solidFill>
                  <a:srgbClr val="FF0066"/>
                </a:solidFill>
              </a:rPr>
              <a:t>"Keep Smiling" </a:t>
            </a:r>
          </a:p>
          <a:p>
            <a:r>
              <a:rPr lang="en-IN" sz="3200" dirty="0">
                <a:solidFill>
                  <a:schemeClr val="tx1"/>
                </a:solidFill>
              </a:rPr>
              <a:t>&gt;&gt;&gt;</a:t>
            </a:r>
            <a:r>
              <a:rPr lang="en-IN" sz="3200" dirty="0">
                <a:solidFill>
                  <a:srgbClr val="0066FF"/>
                </a:solidFill>
              </a:rPr>
              <a:t>price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b="1" dirty="0">
                <a:solidFill>
                  <a:srgbClr val="00B050"/>
                </a:solidFill>
              </a:rPr>
              <a:t>=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dirty="0">
                <a:solidFill>
                  <a:srgbClr val="FF0066"/>
                </a:solidFill>
              </a:rPr>
              <a:t>987.9</a:t>
            </a:r>
          </a:p>
          <a:p>
            <a:endParaRPr lang="en-IN" sz="3200" dirty="0">
              <a:solidFill>
                <a:srgbClr val="FF0066"/>
              </a:solidFill>
            </a:endParaRPr>
          </a:p>
          <a:p>
            <a:r>
              <a:rPr lang="en-IN" sz="3200" dirty="0">
                <a:solidFill>
                  <a:schemeClr val="tx1"/>
                </a:solidFill>
              </a:rPr>
              <a:t>&gt;&gt;&gt;</a:t>
            </a:r>
            <a:r>
              <a:rPr lang="en-IN" sz="3200" dirty="0" err="1">
                <a:solidFill>
                  <a:srgbClr val="0066FF"/>
                </a:solidFill>
              </a:rPr>
              <a:t>userNo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b="1" dirty="0">
                <a:solidFill>
                  <a:srgbClr val="00B050"/>
                </a:solidFill>
              </a:rPr>
              <a:t>=</a:t>
            </a:r>
            <a:r>
              <a:rPr lang="en-IN" sz="3200" dirty="0">
                <a:solidFill>
                  <a:schemeClr val="tx1"/>
                </a:solidFill>
              </a:rPr>
              <a:t> </a:t>
            </a:r>
            <a:r>
              <a:rPr lang="en-IN" sz="3200" dirty="0">
                <a:solidFill>
                  <a:srgbClr val="FF0066"/>
                </a:solidFill>
              </a:rPr>
              <a:t>101 </a:t>
            </a:r>
          </a:p>
          <a:p>
            <a:r>
              <a:rPr lang="en-IN" sz="3200" dirty="0">
                <a:solidFill>
                  <a:schemeClr val="tx1"/>
                </a:solidFill>
              </a:rPr>
              <a:t>&gt;&gt;&gt;print('User Number is', </a:t>
            </a:r>
            <a:r>
              <a:rPr lang="en-IN" sz="3200" dirty="0" err="1">
                <a:solidFill>
                  <a:srgbClr val="0066FF"/>
                </a:solidFill>
              </a:rPr>
              <a:t>userNo</a:t>
            </a:r>
            <a:r>
              <a:rPr lang="en-IN" sz="3200" dirty="0">
                <a:solidFill>
                  <a:schemeClr val="tx1"/>
                </a:solidFill>
              </a:rPr>
              <a:t>)</a:t>
            </a:r>
            <a:endParaRPr lang="en-US" sz="3200" b="0" i="0" dirty="0">
              <a:solidFill>
                <a:schemeClr val="tx1"/>
              </a:solidFill>
              <a:effectLst/>
              <a:latin typeface="Bembo" panose="02020502050201020203" pitchFamily="18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xmlns="" id="{C336E70C-A4F2-05C7-DD18-2047BC27B025}"/>
              </a:ext>
            </a:extLst>
          </p:cNvPr>
          <p:cNvSpPr/>
          <p:nvPr/>
        </p:nvSpPr>
        <p:spPr>
          <a:xfrm>
            <a:off x="6829428" y="1905414"/>
            <a:ext cx="4895848" cy="447675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&gt;&gt;&gt;</a:t>
            </a:r>
            <a:r>
              <a:rPr lang="en-US" sz="3200" dirty="0">
                <a:solidFill>
                  <a:srgbClr val="0066FF"/>
                </a:solidFill>
              </a:rPr>
              <a:t>length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rgbClr val="008000"/>
                </a:solidFill>
              </a:rPr>
              <a:t>= </a:t>
            </a:r>
            <a:r>
              <a:rPr lang="en-US" sz="3200" dirty="0">
                <a:solidFill>
                  <a:srgbClr val="FF0066"/>
                </a:solidFill>
              </a:rPr>
              <a:t>10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&gt;&gt;&gt;</a:t>
            </a:r>
            <a:r>
              <a:rPr lang="en-US" sz="3200" dirty="0">
                <a:solidFill>
                  <a:srgbClr val="0066FF"/>
                </a:solidFill>
              </a:rPr>
              <a:t>breadth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rgbClr val="008000"/>
                </a:solidFill>
              </a:rPr>
              <a:t>=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rgbClr val="FF0066"/>
                </a:solidFill>
              </a:rPr>
              <a:t>20</a:t>
            </a:r>
          </a:p>
          <a:p>
            <a:r>
              <a:rPr lang="en-US" sz="3200" dirty="0">
                <a:solidFill>
                  <a:schemeClr val="tx1"/>
                </a:solidFill>
              </a:rPr>
              <a:t>&gt;&gt;&gt;</a:t>
            </a:r>
            <a:r>
              <a:rPr lang="en-US" sz="3200" dirty="0">
                <a:solidFill>
                  <a:srgbClr val="0066FF"/>
                </a:solidFill>
              </a:rPr>
              <a:t>area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rgbClr val="008000"/>
                </a:solidFill>
              </a:rPr>
              <a:t>=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rgbClr val="0066FF"/>
                </a:solidFill>
              </a:rPr>
              <a:t>length</a:t>
            </a:r>
            <a:r>
              <a:rPr lang="en-US" sz="3200" dirty="0">
                <a:solidFill>
                  <a:schemeClr val="tx1"/>
                </a:solidFill>
              </a:rPr>
              <a:t> * </a:t>
            </a:r>
            <a:r>
              <a:rPr lang="en-US" sz="3200" dirty="0">
                <a:solidFill>
                  <a:srgbClr val="0066FF"/>
                </a:solidFill>
              </a:rPr>
              <a:t>breadth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&gt;&gt;&gt;print(</a:t>
            </a:r>
            <a:r>
              <a:rPr lang="en-US" sz="3200" dirty="0">
                <a:solidFill>
                  <a:srgbClr val="0066FF"/>
                </a:solidFill>
              </a:rPr>
              <a:t>area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  <a:endParaRPr lang="en-IN" sz="3200" dirty="0">
              <a:solidFill>
                <a:schemeClr val="tx1"/>
              </a:solidFill>
            </a:endParaRPr>
          </a:p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492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FFECB3"/>
            </a:gs>
            <a:gs pos="41000">
              <a:schemeClr val="accent4">
                <a:lumMod val="60000"/>
                <a:lumOff val="4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3238500" y="161925"/>
            <a:ext cx="5495925" cy="1114425"/>
          </a:xfrm>
          <a:prstGeom prst="flowChartTerminator">
            <a:avLst/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solidFill>
                  <a:schemeClr val="tx1"/>
                </a:solidFill>
                <a:latin typeface="Bembo" panose="02020502050201020203" pitchFamily="18" charset="0"/>
              </a:rPr>
              <a:t>Data Types</a:t>
            </a:r>
          </a:p>
        </p:txBody>
      </p:sp>
      <p:pic>
        <p:nvPicPr>
          <p:cNvPr id="5122" name="Picture 2" descr="Python Data Types – PYnative">
            <a:extLst>
              <a:ext uri="{FF2B5EF4-FFF2-40B4-BE49-F238E27FC236}">
                <a16:creationId xmlns:a16="http://schemas.microsoft.com/office/drawing/2014/main" xmlns="" id="{8685B56D-C0B3-2424-4D39-84B73224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562100"/>
            <a:ext cx="5886450" cy="5133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ta types in Python: Numeric Data Type - ITS ENGINEERING COLLEGE, GREATER  NOIDA">
            <a:extLst>
              <a:ext uri="{FF2B5EF4-FFF2-40B4-BE49-F238E27FC236}">
                <a16:creationId xmlns:a16="http://schemas.microsoft.com/office/drawing/2014/main" xmlns="" id="{5577373C-0263-2377-F3A7-339871EC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263" y="1438274"/>
            <a:ext cx="8302762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733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FFECB3"/>
            </a:gs>
            <a:gs pos="41000">
              <a:schemeClr val="accent4">
                <a:lumMod val="60000"/>
                <a:lumOff val="4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6419850" y="241787"/>
            <a:ext cx="5495925" cy="1114425"/>
          </a:xfrm>
          <a:prstGeom prst="flowChartTerminator">
            <a:avLst/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solidFill>
                  <a:schemeClr val="tx1"/>
                </a:solidFill>
                <a:latin typeface="Bembo" panose="02020502050201020203" pitchFamily="18" charset="0"/>
              </a:rPr>
              <a:t>Data Types</a:t>
            </a:r>
          </a:p>
        </p:txBody>
      </p:sp>
      <p:pic>
        <p:nvPicPr>
          <p:cNvPr id="5122" name="Picture 2" descr="Python Data Types – PYnative">
            <a:extLst>
              <a:ext uri="{FF2B5EF4-FFF2-40B4-BE49-F238E27FC236}">
                <a16:creationId xmlns:a16="http://schemas.microsoft.com/office/drawing/2014/main" xmlns="" id="{8685B56D-C0B3-2424-4D39-84B73224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38975" y="1667678"/>
            <a:ext cx="5072062" cy="5133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A55F0F-D7A7-29C2-D4B6-6A2E55042CEF}"/>
              </a:ext>
            </a:extLst>
          </p:cNvPr>
          <p:cNvSpPr txBox="1"/>
          <p:nvPr/>
        </p:nvSpPr>
        <p:spPr>
          <a:xfrm>
            <a:off x="242888" y="331933"/>
            <a:ext cx="6134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determine the data type of the variable using built-in function type().</a:t>
            </a:r>
            <a:endParaRPr lang="en-IN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D21D94-1074-7B2B-904F-553201FFC365}"/>
              </a:ext>
            </a:extLst>
          </p:cNvPr>
          <p:cNvSpPr txBox="1"/>
          <p:nvPr/>
        </p:nvSpPr>
        <p:spPr>
          <a:xfrm>
            <a:off x="171449" y="1483191"/>
            <a:ext cx="6134100" cy="50167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0066FF"/>
                </a:solidFill>
              </a:rPr>
              <a:t>&gt;&gt;&gt; num1 = 10 </a:t>
            </a:r>
          </a:p>
          <a:p>
            <a:r>
              <a:rPr lang="en-IN" sz="3200" b="1" dirty="0">
                <a:solidFill>
                  <a:srgbClr val="0066FF"/>
                </a:solidFill>
              </a:rPr>
              <a:t>&gt;&gt;&gt; type(num1) </a:t>
            </a:r>
          </a:p>
          <a:p>
            <a:r>
              <a:rPr lang="en-IN" sz="3200" b="1" dirty="0">
                <a:solidFill>
                  <a:srgbClr val="FF0066"/>
                </a:solidFill>
              </a:rPr>
              <a:t>&gt;&gt;&gt; num2 = -1210 </a:t>
            </a:r>
          </a:p>
          <a:p>
            <a:r>
              <a:rPr lang="en-IN" sz="3200" b="1" dirty="0">
                <a:solidFill>
                  <a:srgbClr val="FF0066"/>
                </a:solidFill>
              </a:rPr>
              <a:t>&gt;&gt;&gt; type(num2) </a:t>
            </a:r>
          </a:p>
          <a:p>
            <a:r>
              <a:rPr lang="en-IN" sz="3200" b="1" dirty="0">
                <a:solidFill>
                  <a:srgbClr val="9900FF"/>
                </a:solidFill>
              </a:rPr>
              <a:t>&gt;&gt;&gt; var1 = True </a:t>
            </a:r>
          </a:p>
          <a:p>
            <a:r>
              <a:rPr lang="en-IN" sz="3200" b="1" dirty="0">
                <a:solidFill>
                  <a:srgbClr val="9900FF"/>
                </a:solidFill>
              </a:rPr>
              <a:t>&gt;&gt;&gt; type(var1) </a:t>
            </a:r>
          </a:p>
          <a:p>
            <a:r>
              <a:rPr lang="en-IN" sz="3200" b="1" dirty="0">
                <a:solidFill>
                  <a:srgbClr val="C00000"/>
                </a:solidFill>
              </a:rPr>
              <a:t>&gt;&gt;&gt; float1 = -1921.9 </a:t>
            </a:r>
          </a:p>
          <a:p>
            <a:r>
              <a:rPr lang="en-IN" sz="3200" b="1" dirty="0">
                <a:solidFill>
                  <a:srgbClr val="C00000"/>
                </a:solidFill>
              </a:rPr>
              <a:t>&gt;&gt;&gt; type(float1) </a:t>
            </a:r>
          </a:p>
          <a:p>
            <a:r>
              <a:rPr lang="en-IN" sz="3200" b="1" dirty="0">
                <a:solidFill>
                  <a:srgbClr val="33CC33"/>
                </a:solidFill>
              </a:rPr>
              <a:t>&gt;&gt;&gt;var2 = -3+7.2j </a:t>
            </a:r>
          </a:p>
          <a:p>
            <a:r>
              <a:rPr lang="en-IN" sz="3200" b="1" dirty="0">
                <a:solidFill>
                  <a:srgbClr val="33CC33"/>
                </a:solidFill>
              </a:rPr>
              <a:t>&gt;&gt;&gt; type(var2)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B269697E-24D9-338A-DB49-748C842A1835}"/>
              </a:ext>
            </a:extLst>
          </p:cNvPr>
          <p:cNvSpPr/>
          <p:nvPr/>
        </p:nvSpPr>
        <p:spPr>
          <a:xfrm>
            <a:off x="3047999" y="1667254"/>
            <a:ext cx="942975" cy="752475"/>
          </a:xfrm>
          <a:prstGeom prst="rightBrace">
            <a:avLst/>
          </a:prstGeom>
          <a:ln w="571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66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1AB1D72-79C2-A4DB-330C-D5D37B13A1A7}"/>
              </a:ext>
            </a:extLst>
          </p:cNvPr>
          <p:cNvSpPr txBox="1"/>
          <p:nvPr/>
        </p:nvSpPr>
        <p:spPr>
          <a:xfrm>
            <a:off x="4126706" y="1724091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&lt;class ‘int’&gt;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5D1B26F8-BF93-FF9D-18CA-E5070207D833}"/>
              </a:ext>
            </a:extLst>
          </p:cNvPr>
          <p:cNvSpPr/>
          <p:nvPr/>
        </p:nvSpPr>
        <p:spPr>
          <a:xfrm>
            <a:off x="3400426" y="2671844"/>
            <a:ext cx="942975" cy="752475"/>
          </a:xfrm>
          <a:prstGeom prst="rightBrac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xmlns="" id="{38943B9B-4BCF-A6FC-E6EB-64418EC90281}"/>
              </a:ext>
            </a:extLst>
          </p:cNvPr>
          <p:cNvSpPr/>
          <p:nvPr/>
        </p:nvSpPr>
        <p:spPr>
          <a:xfrm>
            <a:off x="3176589" y="3688015"/>
            <a:ext cx="942975" cy="667287"/>
          </a:xfrm>
          <a:prstGeom prst="rightBrace">
            <a:avLst/>
          </a:prstGeom>
          <a:ln w="57150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xmlns="" id="{DF88EEF3-EC45-8376-B41B-3B9DEF79BEBE}"/>
              </a:ext>
            </a:extLst>
          </p:cNvPr>
          <p:cNvSpPr/>
          <p:nvPr/>
        </p:nvSpPr>
        <p:spPr>
          <a:xfrm>
            <a:off x="3709987" y="4626692"/>
            <a:ext cx="942975" cy="667287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xmlns="" id="{96BB5262-C7D3-706D-5780-02530616858E}"/>
              </a:ext>
            </a:extLst>
          </p:cNvPr>
          <p:cNvSpPr/>
          <p:nvPr/>
        </p:nvSpPr>
        <p:spPr>
          <a:xfrm>
            <a:off x="3317082" y="5669674"/>
            <a:ext cx="942975" cy="667287"/>
          </a:xfrm>
          <a:prstGeom prst="rightBrace">
            <a:avLst/>
          </a:prstGeom>
          <a:ln w="5715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B50EDB7-E5BF-7487-F431-B571A2EAB5AB}"/>
              </a:ext>
            </a:extLst>
          </p:cNvPr>
          <p:cNvSpPr txBox="1"/>
          <p:nvPr/>
        </p:nvSpPr>
        <p:spPr>
          <a:xfrm>
            <a:off x="4357687" y="2726182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&lt;class ‘int’&gt;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554F46-0E56-4C8F-F90A-CCCC30D1D46F}"/>
              </a:ext>
            </a:extLst>
          </p:cNvPr>
          <p:cNvSpPr txBox="1"/>
          <p:nvPr/>
        </p:nvSpPr>
        <p:spPr>
          <a:xfrm>
            <a:off x="4260057" y="3699182"/>
            <a:ext cx="25812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200" b="1" dirty="0"/>
              <a:t>&lt;class ‘bool’&gt;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3F7980F-F850-6479-A0CB-2D1AE93BD862}"/>
              </a:ext>
            </a:extLst>
          </p:cNvPr>
          <p:cNvSpPr txBox="1"/>
          <p:nvPr/>
        </p:nvSpPr>
        <p:spPr>
          <a:xfrm>
            <a:off x="4729163" y="4626692"/>
            <a:ext cx="249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&lt;class ‘float’&gt;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2A741F4-28D4-A503-6836-711EBA92F0B5}"/>
              </a:ext>
            </a:extLst>
          </p:cNvPr>
          <p:cNvSpPr txBox="1"/>
          <p:nvPr/>
        </p:nvSpPr>
        <p:spPr>
          <a:xfrm>
            <a:off x="4343401" y="5690279"/>
            <a:ext cx="314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&lt;class ‘complex’&gt;</a:t>
            </a:r>
          </a:p>
        </p:txBody>
      </p:sp>
    </p:spTree>
    <p:extLst>
      <p:ext uri="{BB962C8B-B14F-4D97-AF65-F5344CB8AC3E}">
        <p14:creationId xmlns:p14="http://schemas.microsoft.com/office/powerpoint/2010/main" xmlns="" val="88409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/>
            </a:gs>
            <a:gs pos="7000">
              <a:srgbClr val="FF6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25B7E8-4698-1F27-EAE7-76F7C573AE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FF00FF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A034D5-DD98-B596-E587-52689D9BED0B}"/>
              </a:ext>
            </a:extLst>
          </p:cNvPr>
          <p:cNvSpPr txBox="1"/>
          <p:nvPr/>
        </p:nvSpPr>
        <p:spPr>
          <a:xfrm>
            <a:off x="95249" y="82034"/>
            <a:ext cx="9439275" cy="984766"/>
          </a:xfrm>
          <a:prstGeom prst="rect">
            <a:avLst/>
          </a:prstGeom>
          <a:noFill/>
        </p:spPr>
        <p:txBody>
          <a:bodyPr wrap="square">
            <a:prstTxWarp prst="textCanDown">
              <a:avLst/>
            </a:prstTxWarp>
            <a:spAutoFit/>
          </a:bodyPr>
          <a:lstStyle/>
          <a:p>
            <a:r>
              <a:rPr lang="en-US" sz="3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stA="13000" dir="5400000" sy="-100000" algn="bl" rotWithShape="0"/>
                </a:effectLst>
              </a:rPr>
              <a:t>Sequence</a:t>
            </a:r>
            <a:endParaRPr lang="en-IN" sz="3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stA="13000" dir="5400000" sy="-100000" algn="bl" rotWithShape="0"/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7698DB-2AE5-8818-AFAB-D44127000E55}"/>
              </a:ext>
            </a:extLst>
          </p:cNvPr>
          <p:cNvGrpSpPr/>
          <p:nvPr/>
        </p:nvGrpSpPr>
        <p:grpSpPr>
          <a:xfrm>
            <a:off x="100714" y="1359601"/>
            <a:ext cx="2399881" cy="4023241"/>
            <a:chOff x="166701" y="1148834"/>
            <a:chExt cx="2399881" cy="40232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540BF7-ABEB-2CAD-1DB0-69554C62DFD8}"/>
                </a:ext>
              </a:extLst>
            </p:cNvPr>
            <p:cNvGrpSpPr/>
            <p:nvPr/>
          </p:nvGrpSpPr>
          <p:grpSpPr>
            <a:xfrm>
              <a:off x="166701" y="1148834"/>
              <a:ext cx="2347017" cy="4023241"/>
              <a:chOff x="782427" y="-277986"/>
              <a:chExt cx="3047998" cy="5251809"/>
            </a:xfrm>
            <a:solidFill>
              <a:srgbClr val="FFA74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155F0F21-D94A-8046-C929-65F989572D47}"/>
                  </a:ext>
                </a:extLst>
              </p:cNvPr>
              <p:cNvSpPr/>
              <p:nvPr/>
            </p:nvSpPr>
            <p:spPr>
              <a:xfrm rot="5400000">
                <a:off x="437478" y="1580876"/>
                <a:ext cx="3737896" cy="3047998"/>
              </a:xfrm>
              <a:custGeom>
                <a:avLst/>
                <a:gdLst>
                  <a:gd name="connsiteX0" fmla="*/ 152400 w 3581400"/>
                  <a:gd name="connsiteY0" fmla="*/ 1523999 h 3047998"/>
                  <a:gd name="connsiteX1" fmla="*/ 419100 w 3581400"/>
                  <a:gd name="connsiteY1" fmla="*/ 1790699 h 3047998"/>
                  <a:gd name="connsiteX2" fmla="*/ 685800 w 3581400"/>
                  <a:gd name="connsiteY2" fmla="*/ 1523999 h 3047998"/>
                  <a:gd name="connsiteX3" fmla="*/ 419100 w 3581400"/>
                  <a:gd name="connsiteY3" fmla="*/ 1257299 h 3047998"/>
                  <a:gd name="connsiteX4" fmla="*/ 152400 w 3581400"/>
                  <a:gd name="connsiteY4" fmla="*/ 1523999 h 3047998"/>
                  <a:gd name="connsiteX5" fmla="*/ 0 w 3581400"/>
                  <a:gd name="connsiteY5" fmla="*/ 1523999 h 3047998"/>
                  <a:gd name="connsiteX6" fmla="*/ 762000 w 3581400"/>
                  <a:gd name="connsiteY6" fmla="*/ 0 h 3047998"/>
                  <a:gd name="connsiteX7" fmla="*/ 2819400 w 3581400"/>
                  <a:gd name="connsiteY7" fmla="*/ 0 h 3047998"/>
                  <a:gd name="connsiteX8" fmla="*/ 3581400 w 3581400"/>
                  <a:gd name="connsiteY8" fmla="*/ 1523999 h 3047998"/>
                  <a:gd name="connsiteX9" fmla="*/ 2819400 w 3581400"/>
                  <a:gd name="connsiteY9" fmla="*/ 3047998 h 3047998"/>
                  <a:gd name="connsiteX10" fmla="*/ 762000 w 3581400"/>
                  <a:gd name="connsiteY10" fmla="*/ 3047998 h 304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81400" h="3047998">
                    <a:moveTo>
                      <a:pt x="152400" y="1523999"/>
                    </a:moveTo>
                    <a:cubicBezTo>
                      <a:pt x="152400" y="1671293"/>
                      <a:pt x="271806" y="1790699"/>
                      <a:pt x="419100" y="1790699"/>
                    </a:cubicBezTo>
                    <a:cubicBezTo>
                      <a:pt x="566394" y="1790699"/>
                      <a:pt x="685800" y="1671293"/>
                      <a:pt x="685800" y="1523999"/>
                    </a:cubicBezTo>
                    <a:cubicBezTo>
                      <a:pt x="685800" y="1376705"/>
                      <a:pt x="566394" y="1257299"/>
                      <a:pt x="419100" y="1257299"/>
                    </a:cubicBezTo>
                    <a:cubicBezTo>
                      <a:pt x="271806" y="1257299"/>
                      <a:pt x="152400" y="1376705"/>
                      <a:pt x="152400" y="1523999"/>
                    </a:cubicBezTo>
                    <a:close/>
                    <a:moveTo>
                      <a:pt x="0" y="1523999"/>
                    </a:moveTo>
                    <a:lnTo>
                      <a:pt x="762000" y="0"/>
                    </a:lnTo>
                    <a:lnTo>
                      <a:pt x="2819400" y="0"/>
                    </a:lnTo>
                    <a:lnTo>
                      <a:pt x="3581400" y="1523999"/>
                    </a:lnTo>
                    <a:lnTo>
                      <a:pt x="2819400" y="3047998"/>
                    </a:lnTo>
                    <a:lnTo>
                      <a:pt x="762000" y="3047998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</a:ln>
              <a:effectLst>
                <a:outerShdw blurRad="152400" dist="635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2D662716-2A9F-1181-3028-E97BAD043BF5}"/>
                  </a:ext>
                </a:extLst>
              </p:cNvPr>
              <p:cNvGrpSpPr/>
              <p:nvPr/>
            </p:nvGrpSpPr>
            <p:grpSpPr>
              <a:xfrm>
                <a:off x="2114471" y="-277986"/>
                <a:ext cx="410677" cy="1955800"/>
                <a:chOff x="4476755" y="0"/>
                <a:chExt cx="410677" cy="1955800"/>
              </a:xfrm>
              <a:grpFill/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xmlns="" id="{B90121C3-E4F6-F3B8-A24A-7690FD482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0"/>
                  <a:ext cx="0" cy="14478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xmlns="" id="{572C9B49-9D34-E6F2-93F0-B5A150394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1417320"/>
                  <a:ext cx="152401" cy="53848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xmlns="" id="{696FD808-D891-3F3B-9F13-3A4D8A9EE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0731" y="1879600"/>
                  <a:ext cx="266701" cy="762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xmlns="" id="{2632B541-7759-E177-D5C4-CBC03CA87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9620" y="1398270"/>
                  <a:ext cx="289557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xmlns="" id="{35DE94CC-1C15-347F-5858-B5A10A4649D5}"/>
                    </a:ext>
                  </a:extLst>
                </p:cNvPr>
                <p:cNvSpPr/>
                <p:nvPr/>
              </p:nvSpPr>
              <p:spPr>
                <a:xfrm>
                  <a:off x="4476755" y="1322070"/>
                  <a:ext cx="198111" cy="152400"/>
                </a:xfrm>
                <a:prstGeom prst="arc">
                  <a:avLst>
                    <a:gd name="adj1" fmla="val 16200000"/>
                    <a:gd name="adj2" fmla="val 5879227"/>
                  </a:avLst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431F561E-5271-6A46-CCEB-17B2BAD40D4C}"/>
                </a:ext>
              </a:extLst>
            </p:cNvPr>
            <p:cNvSpPr txBox="1"/>
            <p:nvPr/>
          </p:nvSpPr>
          <p:spPr>
            <a:xfrm>
              <a:off x="280582" y="2981563"/>
              <a:ext cx="2286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atin typeface="Imprint MT Shadow" panose="04020605060303030202" pitchFamily="82" charset="0"/>
                </a:rPr>
                <a:t>String</a:t>
              </a:r>
            </a:p>
            <a:p>
              <a:pPr algn="ctr"/>
              <a:r>
                <a:rPr lang="en-IN" sz="6000" b="1" dirty="0">
                  <a:latin typeface="Imprint MT Shadow" panose="04020605060303030202" pitchFamily="82" charset="0"/>
                </a:rPr>
                <a:t>“   ”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4A1081F-226D-0C8A-D05D-2BE46E40486C}"/>
              </a:ext>
            </a:extLst>
          </p:cNvPr>
          <p:cNvGrpSpPr/>
          <p:nvPr/>
        </p:nvGrpSpPr>
        <p:grpSpPr>
          <a:xfrm>
            <a:off x="2651917" y="2883784"/>
            <a:ext cx="2347018" cy="3887962"/>
            <a:chOff x="2651917" y="2883784"/>
            <a:chExt cx="2347018" cy="38879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8D5470A0-3A1B-3EFF-AF80-6D14A0BCA1A2}"/>
                </a:ext>
              </a:extLst>
            </p:cNvPr>
            <p:cNvGrpSpPr/>
            <p:nvPr/>
          </p:nvGrpSpPr>
          <p:grpSpPr>
            <a:xfrm>
              <a:off x="2651917" y="2883784"/>
              <a:ext cx="2347017" cy="3887962"/>
              <a:chOff x="782427" y="-277986"/>
              <a:chExt cx="3047998" cy="5251811"/>
            </a:xfrm>
            <a:solidFill>
              <a:srgbClr val="00FF00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B3E2BF56-A9A0-2B78-326D-C93A2C678A54}"/>
                  </a:ext>
                </a:extLst>
              </p:cNvPr>
              <p:cNvSpPr/>
              <p:nvPr/>
            </p:nvSpPr>
            <p:spPr>
              <a:xfrm rot="5400000">
                <a:off x="437478" y="1580878"/>
                <a:ext cx="3737896" cy="3047998"/>
              </a:xfrm>
              <a:custGeom>
                <a:avLst/>
                <a:gdLst>
                  <a:gd name="connsiteX0" fmla="*/ 152400 w 3581400"/>
                  <a:gd name="connsiteY0" fmla="*/ 1523999 h 3047998"/>
                  <a:gd name="connsiteX1" fmla="*/ 419100 w 3581400"/>
                  <a:gd name="connsiteY1" fmla="*/ 1790699 h 3047998"/>
                  <a:gd name="connsiteX2" fmla="*/ 685800 w 3581400"/>
                  <a:gd name="connsiteY2" fmla="*/ 1523999 h 3047998"/>
                  <a:gd name="connsiteX3" fmla="*/ 419100 w 3581400"/>
                  <a:gd name="connsiteY3" fmla="*/ 1257299 h 3047998"/>
                  <a:gd name="connsiteX4" fmla="*/ 152400 w 3581400"/>
                  <a:gd name="connsiteY4" fmla="*/ 1523999 h 3047998"/>
                  <a:gd name="connsiteX5" fmla="*/ 0 w 3581400"/>
                  <a:gd name="connsiteY5" fmla="*/ 1523999 h 3047998"/>
                  <a:gd name="connsiteX6" fmla="*/ 762000 w 3581400"/>
                  <a:gd name="connsiteY6" fmla="*/ 0 h 3047998"/>
                  <a:gd name="connsiteX7" fmla="*/ 2819400 w 3581400"/>
                  <a:gd name="connsiteY7" fmla="*/ 0 h 3047998"/>
                  <a:gd name="connsiteX8" fmla="*/ 3581400 w 3581400"/>
                  <a:gd name="connsiteY8" fmla="*/ 1523999 h 3047998"/>
                  <a:gd name="connsiteX9" fmla="*/ 2819400 w 3581400"/>
                  <a:gd name="connsiteY9" fmla="*/ 3047998 h 3047998"/>
                  <a:gd name="connsiteX10" fmla="*/ 762000 w 3581400"/>
                  <a:gd name="connsiteY10" fmla="*/ 3047998 h 304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81400" h="3047998">
                    <a:moveTo>
                      <a:pt x="152400" y="1523999"/>
                    </a:moveTo>
                    <a:cubicBezTo>
                      <a:pt x="152400" y="1671293"/>
                      <a:pt x="271806" y="1790699"/>
                      <a:pt x="419100" y="1790699"/>
                    </a:cubicBezTo>
                    <a:cubicBezTo>
                      <a:pt x="566394" y="1790699"/>
                      <a:pt x="685800" y="1671293"/>
                      <a:pt x="685800" y="1523999"/>
                    </a:cubicBezTo>
                    <a:cubicBezTo>
                      <a:pt x="685800" y="1376705"/>
                      <a:pt x="566394" y="1257299"/>
                      <a:pt x="419100" y="1257299"/>
                    </a:cubicBezTo>
                    <a:cubicBezTo>
                      <a:pt x="271806" y="1257299"/>
                      <a:pt x="152400" y="1376705"/>
                      <a:pt x="152400" y="1523999"/>
                    </a:cubicBezTo>
                    <a:close/>
                    <a:moveTo>
                      <a:pt x="0" y="1523999"/>
                    </a:moveTo>
                    <a:lnTo>
                      <a:pt x="762000" y="0"/>
                    </a:lnTo>
                    <a:lnTo>
                      <a:pt x="2819400" y="0"/>
                    </a:lnTo>
                    <a:lnTo>
                      <a:pt x="3581400" y="1523999"/>
                    </a:lnTo>
                    <a:lnTo>
                      <a:pt x="2819400" y="3047998"/>
                    </a:lnTo>
                    <a:lnTo>
                      <a:pt x="762000" y="3047998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</a:ln>
              <a:effectLst>
                <a:outerShdw blurRad="152400" dist="635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998E8D5E-62A9-1A09-7721-D778971A0CB0}"/>
                  </a:ext>
                </a:extLst>
              </p:cNvPr>
              <p:cNvGrpSpPr/>
              <p:nvPr/>
            </p:nvGrpSpPr>
            <p:grpSpPr>
              <a:xfrm>
                <a:off x="2114471" y="-277986"/>
                <a:ext cx="410677" cy="1955800"/>
                <a:chOff x="4476755" y="0"/>
                <a:chExt cx="410677" cy="1955800"/>
              </a:xfrm>
              <a:grpFill/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xmlns="" id="{2F2927FE-31A5-93CF-A447-36BCBFC8D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0"/>
                  <a:ext cx="0" cy="14478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xmlns="" id="{48FC614B-A4CF-A3DA-AF87-CC0ABE151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1417320"/>
                  <a:ext cx="152401" cy="53848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xmlns="" id="{B9C15C0B-1BEC-31A6-C6F8-B3F5492F3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0731" y="1879600"/>
                  <a:ext cx="266701" cy="762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xmlns="" id="{5832871B-E9FF-CFE1-3C53-4889E6425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9620" y="1398270"/>
                  <a:ext cx="289557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xmlns="" id="{167572D8-27D8-B16B-B053-D3A5FAEDB0F9}"/>
                    </a:ext>
                  </a:extLst>
                </p:cNvPr>
                <p:cNvSpPr/>
                <p:nvPr/>
              </p:nvSpPr>
              <p:spPr>
                <a:xfrm>
                  <a:off x="4476755" y="1322070"/>
                  <a:ext cx="198111" cy="152400"/>
                </a:xfrm>
                <a:prstGeom prst="arc">
                  <a:avLst>
                    <a:gd name="adj1" fmla="val 16200000"/>
                    <a:gd name="adj2" fmla="val 5879227"/>
                  </a:avLst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4F3C1EAB-94DA-190D-788D-ABF68C76E4C5}"/>
                </a:ext>
              </a:extLst>
            </p:cNvPr>
            <p:cNvSpPr txBox="1"/>
            <p:nvPr/>
          </p:nvSpPr>
          <p:spPr>
            <a:xfrm>
              <a:off x="2712935" y="4695369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b="1" dirty="0">
                  <a:latin typeface="Imprint MT Shadow" panose="04020605060303030202" pitchFamily="82" charset="0"/>
                </a:rPr>
                <a:t>List</a:t>
              </a:r>
            </a:p>
            <a:p>
              <a:pPr algn="ctr"/>
              <a:r>
                <a:rPr lang="en-IN" sz="5400" b="1" dirty="0">
                  <a:latin typeface="Imprint MT Shadow" panose="04020605060303030202" pitchFamily="82" charset="0"/>
                </a:rPr>
                <a:t>[   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8320527-A654-4552-FEBD-96F1A912D674}"/>
              </a:ext>
            </a:extLst>
          </p:cNvPr>
          <p:cNvGrpSpPr/>
          <p:nvPr/>
        </p:nvGrpSpPr>
        <p:grpSpPr>
          <a:xfrm>
            <a:off x="5332795" y="1212029"/>
            <a:ext cx="2347014" cy="3887961"/>
            <a:chOff x="5332795" y="1212029"/>
            <a:chExt cx="2347014" cy="388796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4087568D-9802-EF3C-3E45-3071E6E533DC}"/>
                </a:ext>
              </a:extLst>
            </p:cNvPr>
            <p:cNvGrpSpPr/>
            <p:nvPr/>
          </p:nvGrpSpPr>
          <p:grpSpPr>
            <a:xfrm>
              <a:off x="5332795" y="1212029"/>
              <a:ext cx="2347014" cy="3887961"/>
              <a:chOff x="782426" y="-277986"/>
              <a:chExt cx="3047998" cy="5251809"/>
            </a:xfrm>
            <a:solidFill>
              <a:srgbClr val="FF0066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0AC684CB-6564-213A-107B-FFFDCDEFFFAA}"/>
                  </a:ext>
                </a:extLst>
              </p:cNvPr>
              <p:cNvSpPr/>
              <p:nvPr/>
            </p:nvSpPr>
            <p:spPr>
              <a:xfrm rot="5400000">
                <a:off x="437477" y="1580876"/>
                <a:ext cx="3737896" cy="3047998"/>
              </a:xfrm>
              <a:custGeom>
                <a:avLst/>
                <a:gdLst>
                  <a:gd name="connsiteX0" fmla="*/ 152400 w 3581400"/>
                  <a:gd name="connsiteY0" fmla="*/ 1523999 h 3047998"/>
                  <a:gd name="connsiteX1" fmla="*/ 419100 w 3581400"/>
                  <a:gd name="connsiteY1" fmla="*/ 1790699 h 3047998"/>
                  <a:gd name="connsiteX2" fmla="*/ 685800 w 3581400"/>
                  <a:gd name="connsiteY2" fmla="*/ 1523999 h 3047998"/>
                  <a:gd name="connsiteX3" fmla="*/ 419100 w 3581400"/>
                  <a:gd name="connsiteY3" fmla="*/ 1257299 h 3047998"/>
                  <a:gd name="connsiteX4" fmla="*/ 152400 w 3581400"/>
                  <a:gd name="connsiteY4" fmla="*/ 1523999 h 3047998"/>
                  <a:gd name="connsiteX5" fmla="*/ 0 w 3581400"/>
                  <a:gd name="connsiteY5" fmla="*/ 1523999 h 3047998"/>
                  <a:gd name="connsiteX6" fmla="*/ 762000 w 3581400"/>
                  <a:gd name="connsiteY6" fmla="*/ 0 h 3047998"/>
                  <a:gd name="connsiteX7" fmla="*/ 2819400 w 3581400"/>
                  <a:gd name="connsiteY7" fmla="*/ 0 h 3047998"/>
                  <a:gd name="connsiteX8" fmla="*/ 3581400 w 3581400"/>
                  <a:gd name="connsiteY8" fmla="*/ 1523999 h 3047998"/>
                  <a:gd name="connsiteX9" fmla="*/ 2819400 w 3581400"/>
                  <a:gd name="connsiteY9" fmla="*/ 3047998 h 3047998"/>
                  <a:gd name="connsiteX10" fmla="*/ 762000 w 3581400"/>
                  <a:gd name="connsiteY10" fmla="*/ 3047998 h 304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81400" h="3047998">
                    <a:moveTo>
                      <a:pt x="152400" y="1523999"/>
                    </a:moveTo>
                    <a:cubicBezTo>
                      <a:pt x="152400" y="1671293"/>
                      <a:pt x="271806" y="1790699"/>
                      <a:pt x="419100" y="1790699"/>
                    </a:cubicBezTo>
                    <a:cubicBezTo>
                      <a:pt x="566394" y="1790699"/>
                      <a:pt x="685800" y="1671293"/>
                      <a:pt x="685800" y="1523999"/>
                    </a:cubicBezTo>
                    <a:cubicBezTo>
                      <a:pt x="685800" y="1376705"/>
                      <a:pt x="566394" y="1257299"/>
                      <a:pt x="419100" y="1257299"/>
                    </a:cubicBezTo>
                    <a:cubicBezTo>
                      <a:pt x="271806" y="1257299"/>
                      <a:pt x="152400" y="1376705"/>
                      <a:pt x="152400" y="1523999"/>
                    </a:cubicBezTo>
                    <a:close/>
                    <a:moveTo>
                      <a:pt x="0" y="1523999"/>
                    </a:moveTo>
                    <a:lnTo>
                      <a:pt x="762000" y="0"/>
                    </a:lnTo>
                    <a:lnTo>
                      <a:pt x="2819400" y="0"/>
                    </a:lnTo>
                    <a:lnTo>
                      <a:pt x="3581400" y="1523999"/>
                    </a:lnTo>
                    <a:lnTo>
                      <a:pt x="2819400" y="3047998"/>
                    </a:lnTo>
                    <a:lnTo>
                      <a:pt x="762000" y="3047998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</a:ln>
              <a:effectLst>
                <a:outerShdw blurRad="152400" dist="635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396F721D-B36F-5855-7B85-8848D648B0F4}"/>
                  </a:ext>
                </a:extLst>
              </p:cNvPr>
              <p:cNvGrpSpPr/>
              <p:nvPr/>
            </p:nvGrpSpPr>
            <p:grpSpPr>
              <a:xfrm>
                <a:off x="2114471" y="-277986"/>
                <a:ext cx="410677" cy="1955800"/>
                <a:chOff x="4476755" y="0"/>
                <a:chExt cx="410677" cy="1955800"/>
              </a:xfrm>
              <a:grpFill/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xmlns="" id="{0E1875FC-03AB-D76E-8A1E-C5860C361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0"/>
                  <a:ext cx="0" cy="14478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xmlns="" id="{E4FE2645-4F35-8FD5-2EF4-488A0958E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1417320"/>
                  <a:ext cx="152401" cy="53848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xmlns="" id="{FD0B398E-96FC-F17B-CC82-4394FE341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0731" y="1879600"/>
                  <a:ext cx="266701" cy="762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xmlns="" id="{0A412765-3A60-E391-4881-12016496E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9620" y="1398270"/>
                  <a:ext cx="289557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xmlns="" id="{C47A097D-DAFF-C5F6-4974-D4409E56DF26}"/>
                    </a:ext>
                  </a:extLst>
                </p:cNvPr>
                <p:cNvSpPr/>
                <p:nvPr/>
              </p:nvSpPr>
              <p:spPr>
                <a:xfrm>
                  <a:off x="4476755" y="1322070"/>
                  <a:ext cx="198111" cy="152400"/>
                </a:xfrm>
                <a:prstGeom prst="arc">
                  <a:avLst>
                    <a:gd name="adj1" fmla="val 16200000"/>
                    <a:gd name="adj2" fmla="val 5879227"/>
                  </a:avLst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A65C1601-C488-5C9C-3242-D6239F1F08FA}"/>
                </a:ext>
              </a:extLst>
            </p:cNvPr>
            <p:cNvSpPr txBox="1"/>
            <p:nvPr/>
          </p:nvSpPr>
          <p:spPr>
            <a:xfrm>
              <a:off x="5374855" y="3156010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Imprint MT Shadow" panose="04020605060303030202" pitchFamily="82" charset="0"/>
                </a:rPr>
                <a:t>Tuple</a:t>
              </a:r>
            </a:p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Imprint MT Shadow" panose="04020605060303030202" pitchFamily="82" charset="0"/>
                </a:rPr>
                <a:t>(    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81091E-EA17-DD27-83FB-51FE08F8E1D4}"/>
              </a:ext>
            </a:extLst>
          </p:cNvPr>
          <p:cNvGrpSpPr/>
          <p:nvPr/>
        </p:nvGrpSpPr>
        <p:grpSpPr>
          <a:xfrm>
            <a:off x="7933296" y="2748973"/>
            <a:ext cx="2565590" cy="3887961"/>
            <a:chOff x="7933562" y="2748973"/>
            <a:chExt cx="2565590" cy="388796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51D52CF-FE0B-BC06-32DC-5A46BE71E951}"/>
                </a:ext>
              </a:extLst>
            </p:cNvPr>
            <p:cNvGrpSpPr/>
            <p:nvPr/>
          </p:nvGrpSpPr>
          <p:grpSpPr>
            <a:xfrm>
              <a:off x="7933562" y="2748973"/>
              <a:ext cx="2347014" cy="3887961"/>
              <a:chOff x="782427" y="-277986"/>
              <a:chExt cx="3047998" cy="5251809"/>
            </a:xfrm>
            <a:solidFill>
              <a:srgbClr val="00CCFF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376D91AE-4262-8292-CA9A-03C5E540BA16}"/>
                  </a:ext>
                </a:extLst>
              </p:cNvPr>
              <p:cNvSpPr/>
              <p:nvPr/>
            </p:nvSpPr>
            <p:spPr>
              <a:xfrm rot="5400000">
                <a:off x="437478" y="1580876"/>
                <a:ext cx="3737896" cy="3047998"/>
              </a:xfrm>
              <a:custGeom>
                <a:avLst/>
                <a:gdLst>
                  <a:gd name="connsiteX0" fmla="*/ 152400 w 3581400"/>
                  <a:gd name="connsiteY0" fmla="*/ 1523999 h 3047998"/>
                  <a:gd name="connsiteX1" fmla="*/ 419100 w 3581400"/>
                  <a:gd name="connsiteY1" fmla="*/ 1790699 h 3047998"/>
                  <a:gd name="connsiteX2" fmla="*/ 685800 w 3581400"/>
                  <a:gd name="connsiteY2" fmla="*/ 1523999 h 3047998"/>
                  <a:gd name="connsiteX3" fmla="*/ 419100 w 3581400"/>
                  <a:gd name="connsiteY3" fmla="*/ 1257299 h 3047998"/>
                  <a:gd name="connsiteX4" fmla="*/ 152400 w 3581400"/>
                  <a:gd name="connsiteY4" fmla="*/ 1523999 h 3047998"/>
                  <a:gd name="connsiteX5" fmla="*/ 0 w 3581400"/>
                  <a:gd name="connsiteY5" fmla="*/ 1523999 h 3047998"/>
                  <a:gd name="connsiteX6" fmla="*/ 762000 w 3581400"/>
                  <a:gd name="connsiteY6" fmla="*/ 0 h 3047998"/>
                  <a:gd name="connsiteX7" fmla="*/ 2819400 w 3581400"/>
                  <a:gd name="connsiteY7" fmla="*/ 0 h 3047998"/>
                  <a:gd name="connsiteX8" fmla="*/ 3581400 w 3581400"/>
                  <a:gd name="connsiteY8" fmla="*/ 1523999 h 3047998"/>
                  <a:gd name="connsiteX9" fmla="*/ 2819400 w 3581400"/>
                  <a:gd name="connsiteY9" fmla="*/ 3047998 h 3047998"/>
                  <a:gd name="connsiteX10" fmla="*/ 762000 w 3581400"/>
                  <a:gd name="connsiteY10" fmla="*/ 3047998 h 304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81400" h="3047998">
                    <a:moveTo>
                      <a:pt x="152400" y="1523999"/>
                    </a:moveTo>
                    <a:cubicBezTo>
                      <a:pt x="152400" y="1671293"/>
                      <a:pt x="271806" y="1790699"/>
                      <a:pt x="419100" y="1790699"/>
                    </a:cubicBezTo>
                    <a:cubicBezTo>
                      <a:pt x="566394" y="1790699"/>
                      <a:pt x="685800" y="1671293"/>
                      <a:pt x="685800" y="1523999"/>
                    </a:cubicBezTo>
                    <a:cubicBezTo>
                      <a:pt x="685800" y="1376705"/>
                      <a:pt x="566394" y="1257299"/>
                      <a:pt x="419100" y="1257299"/>
                    </a:cubicBezTo>
                    <a:cubicBezTo>
                      <a:pt x="271806" y="1257299"/>
                      <a:pt x="152400" y="1376705"/>
                      <a:pt x="152400" y="1523999"/>
                    </a:cubicBezTo>
                    <a:close/>
                    <a:moveTo>
                      <a:pt x="0" y="1523999"/>
                    </a:moveTo>
                    <a:lnTo>
                      <a:pt x="762000" y="0"/>
                    </a:lnTo>
                    <a:lnTo>
                      <a:pt x="2819400" y="0"/>
                    </a:lnTo>
                    <a:lnTo>
                      <a:pt x="3581400" y="1523999"/>
                    </a:lnTo>
                    <a:lnTo>
                      <a:pt x="2819400" y="3047998"/>
                    </a:lnTo>
                    <a:lnTo>
                      <a:pt x="762000" y="3047998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</a:ln>
              <a:effectLst>
                <a:outerShdw blurRad="152400" dist="635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xmlns="" id="{966E8981-0718-924C-4F6F-F7C0C77B02ED}"/>
                  </a:ext>
                </a:extLst>
              </p:cNvPr>
              <p:cNvGrpSpPr/>
              <p:nvPr/>
            </p:nvGrpSpPr>
            <p:grpSpPr>
              <a:xfrm>
                <a:off x="2114471" y="-277986"/>
                <a:ext cx="410677" cy="1955800"/>
                <a:chOff x="4476755" y="0"/>
                <a:chExt cx="410677" cy="1955800"/>
              </a:xfrm>
              <a:grpFill/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xmlns="" id="{F206ACF9-AC1B-D7B3-A87F-2B52E802E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0"/>
                  <a:ext cx="0" cy="14478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xmlns="" id="{4110AD56-BB03-4EA5-ABAB-21D3096AD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1417320"/>
                  <a:ext cx="152401" cy="53848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xmlns="" id="{6C562537-C374-F725-0A71-CDD87C381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0731" y="1879600"/>
                  <a:ext cx="266701" cy="762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xmlns="" id="{5B537153-4D1E-8F3B-C9B9-DE5F5E27A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9620" y="1398270"/>
                  <a:ext cx="289557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Arc 47">
                  <a:extLst>
                    <a:ext uri="{FF2B5EF4-FFF2-40B4-BE49-F238E27FC236}">
                      <a16:creationId xmlns:a16="http://schemas.microsoft.com/office/drawing/2014/main" xmlns="" id="{1231690A-C0B2-49D3-8D3F-ACEBD703D468}"/>
                    </a:ext>
                  </a:extLst>
                </p:cNvPr>
                <p:cNvSpPr/>
                <p:nvPr/>
              </p:nvSpPr>
              <p:spPr>
                <a:xfrm>
                  <a:off x="4476755" y="1322070"/>
                  <a:ext cx="198111" cy="152400"/>
                </a:xfrm>
                <a:prstGeom prst="arc">
                  <a:avLst>
                    <a:gd name="adj1" fmla="val 16200000"/>
                    <a:gd name="adj2" fmla="val 5879227"/>
                  </a:avLst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0433464B-4CA9-4FF5-A018-84D27BF6663B}"/>
                </a:ext>
              </a:extLst>
            </p:cNvPr>
            <p:cNvSpPr txBox="1"/>
            <p:nvPr/>
          </p:nvSpPr>
          <p:spPr>
            <a:xfrm>
              <a:off x="7994576" y="4827765"/>
              <a:ext cx="25045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latin typeface="Imprint MT Shadow" panose="04020605060303030202" pitchFamily="82" charset="0"/>
                </a:rPr>
                <a:t>Dictionary</a:t>
              </a:r>
            </a:p>
            <a:p>
              <a:r>
                <a:rPr lang="en-IN" sz="3600" b="1" dirty="0">
                  <a:latin typeface="Imprint MT Shadow" panose="04020605060303030202" pitchFamily="82" charset="0"/>
                </a:rPr>
                <a:t>	{  }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EDF2A46-E47C-F55E-0ABE-5620E4926589}"/>
              </a:ext>
            </a:extLst>
          </p:cNvPr>
          <p:cNvGrpSpPr/>
          <p:nvPr/>
        </p:nvGrpSpPr>
        <p:grpSpPr>
          <a:xfrm>
            <a:off x="9611330" y="50074"/>
            <a:ext cx="2347014" cy="3887961"/>
            <a:chOff x="9611330" y="50074"/>
            <a:chExt cx="2347014" cy="388796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7A8C8F74-65B9-DB80-13F6-3D7582409140}"/>
                </a:ext>
              </a:extLst>
            </p:cNvPr>
            <p:cNvGrpSpPr/>
            <p:nvPr/>
          </p:nvGrpSpPr>
          <p:grpSpPr>
            <a:xfrm>
              <a:off x="9611330" y="50074"/>
              <a:ext cx="2347014" cy="3887961"/>
              <a:chOff x="782427" y="-277986"/>
              <a:chExt cx="3047998" cy="5251809"/>
            </a:xfrm>
            <a:solidFill>
              <a:srgbClr val="FFFF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93E8E6F3-8B95-A054-77BF-4675E22FB2E3}"/>
                  </a:ext>
                </a:extLst>
              </p:cNvPr>
              <p:cNvSpPr/>
              <p:nvPr/>
            </p:nvSpPr>
            <p:spPr>
              <a:xfrm rot="5400000">
                <a:off x="437478" y="1580876"/>
                <a:ext cx="3737896" cy="3047998"/>
              </a:xfrm>
              <a:custGeom>
                <a:avLst/>
                <a:gdLst>
                  <a:gd name="connsiteX0" fmla="*/ 152400 w 3581400"/>
                  <a:gd name="connsiteY0" fmla="*/ 1523999 h 3047998"/>
                  <a:gd name="connsiteX1" fmla="*/ 419100 w 3581400"/>
                  <a:gd name="connsiteY1" fmla="*/ 1790699 h 3047998"/>
                  <a:gd name="connsiteX2" fmla="*/ 685800 w 3581400"/>
                  <a:gd name="connsiteY2" fmla="*/ 1523999 h 3047998"/>
                  <a:gd name="connsiteX3" fmla="*/ 419100 w 3581400"/>
                  <a:gd name="connsiteY3" fmla="*/ 1257299 h 3047998"/>
                  <a:gd name="connsiteX4" fmla="*/ 152400 w 3581400"/>
                  <a:gd name="connsiteY4" fmla="*/ 1523999 h 3047998"/>
                  <a:gd name="connsiteX5" fmla="*/ 0 w 3581400"/>
                  <a:gd name="connsiteY5" fmla="*/ 1523999 h 3047998"/>
                  <a:gd name="connsiteX6" fmla="*/ 762000 w 3581400"/>
                  <a:gd name="connsiteY6" fmla="*/ 0 h 3047998"/>
                  <a:gd name="connsiteX7" fmla="*/ 2819400 w 3581400"/>
                  <a:gd name="connsiteY7" fmla="*/ 0 h 3047998"/>
                  <a:gd name="connsiteX8" fmla="*/ 3581400 w 3581400"/>
                  <a:gd name="connsiteY8" fmla="*/ 1523999 h 3047998"/>
                  <a:gd name="connsiteX9" fmla="*/ 2819400 w 3581400"/>
                  <a:gd name="connsiteY9" fmla="*/ 3047998 h 3047998"/>
                  <a:gd name="connsiteX10" fmla="*/ 762000 w 3581400"/>
                  <a:gd name="connsiteY10" fmla="*/ 3047998 h 304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81400" h="3047998">
                    <a:moveTo>
                      <a:pt x="152400" y="1523999"/>
                    </a:moveTo>
                    <a:cubicBezTo>
                      <a:pt x="152400" y="1671293"/>
                      <a:pt x="271806" y="1790699"/>
                      <a:pt x="419100" y="1790699"/>
                    </a:cubicBezTo>
                    <a:cubicBezTo>
                      <a:pt x="566394" y="1790699"/>
                      <a:pt x="685800" y="1671293"/>
                      <a:pt x="685800" y="1523999"/>
                    </a:cubicBezTo>
                    <a:cubicBezTo>
                      <a:pt x="685800" y="1376705"/>
                      <a:pt x="566394" y="1257299"/>
                      <a:pt x="419100" y="1257299"/>
                    </a:cubicBezTo>
                    <a:cubicBezTo>
                      <a:pt x="271806" y="1257299"/>
                      <a:pt x="152400" y="1376705"/>
                      <a:pt x="152400" y="1523999"/>
                    </a:cubicBezTo>
                    <a:close/>
                    <a:moveTo>
                      <a:pt x="0" y="1523999"/>
                    </a:moveTo>
                    <a:lnTo>
                      <a:pt x="762000" y="0"/>
                    </a:lnTo>
                    <a:lnTo>
                      <a:pt x="2819400" y="0"/>
                    </a:lnTo>
                    <a:lnTo>
                      <a:pt x="3581400" y="1523999"/>
                    </a:lnTo>
                    <a:lnTo>
                      <a:pt x="2819400" y="3047998"/>
                    </a:lnTo>
                    <a:lnTo>
                      <a:pt x="762000" y="3047998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</a:ln>
              <a:effectLst>
                <a:outerShdw blurRad="152400" dist="635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DD84F595-FC1D-0A30-C74B-BFB1F38463DB}"/>
                  </a:ext>
                </a:extLst>
              </p:cNvPr>
              <p:cNvGrpSpPr/>
              <p:nvPr/>
            </p:nvGrpSpPr>
            <p:grpSpPr>
              <a:xfrm>
                <a:off x="2114471" y="-277986"/>
                <a:ext cx="410677" cy="1955800"/>
                <a:chOff x="4476755" y="0"/>
                <a:chExt cx="410677" cy="1955800"/>
              </a:xfrm>
              <a:grpFill/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xmlns="" id="{09ACFF3F-13F4-B48D-AC0F-66D4F6C14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0"/>
                  <a:ext cx="0" cy="14478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xmlns="" id="{5BAA7E60-1FE5-3960-0376-B5C024B6D3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1417320"/>
                  <a:ext cx="152401" cy="53848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xmlns="" id="{9B006548-E11A-EB7D-284E-424D01246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0731" y="1879600"/>
                  <a:ext cx="266701" cy="7620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xmlns="" id="{873DA4A5-4F51-96EB-D4C5-1C0E63F43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9620" y="1398270"/>
                  <a:ext cx="289557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xmlns="" id="{196FEE17-0A42-6CE1-73A4-4D2A4C986A50}"/>
                    </a:ext>
                  </a:extLst>
                </p:cNvPr>
                <p:cNvSpPr/>
                <p:nvPr/>
              </p:nvSpPr>
              <p:spPr>
                <a:xfrm>
                  <a:off x="4476755" y="1322070"/>
                  <a:ext cx="198111" cy="152400"/>
                </a:xfrm>
                <a:prstGeom prst="arc">
                  <a:avLst>
                    <a:gd name="adj1" fmla="val 16200000"/>
                    <a:gd name="adj2" fmla="val 5879227"/>
                  </a:avLst>
                </a:prstGeom>
                <a:grpFill/>
                <a:ln w="571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A972AB0B-B65C-4194-1031-4A8E4F53D15B}"/>
                </a:ext>
              </a:extLst>
            </p:cNvPr>
            <p:cNvSpPr txBox="1"/>
            <p:nvPr/>
          </p:nvSpPr>
          <p:spPr>
            <a:xfrm>
              <a:off x="9641837" y="2060567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b="1" dirty="0">
                  <a:latin typeface="Imprint MT Shadow" panose="04020605060303030202" pitchFamily="82" charset="0"/>
                </a:rPr>
                <a:t>Sets</a:t>
              </a:r>
            </a:p>
            <a:p>
              <a:pPr algn="ctr"/>
              <a:r>
                <a:rPr lang="en-IN" sz="5400" b="1" dirty="0">
                  <a:latin typeface="Imprint MT Shadow" panose="04020605060303030202" pitchFamily="82" charset="0"/>
                </a:rPr>
                <a:t>{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1601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&gt;&gt;&gt; list1 = [2,4,6,8,10,12] </a:t>
            </a:r>
          </a:p>
          <a:p>
            <a:r>
              <a:rPr lang="en-IN" sz="2800" dirty="0"/>
              <a:t>&gt;&gt;&gt; print(list1) </a:t>
            </a:r>
          </a:p>
          <a:p>
            <a:r>
              <a:rPr lang="en-IN" sz="2800" dirty="0"/>
              <a:t>[2, 4, 6, 8, 10, 12]</a:t>
            </a:r>
          </a:p>
          <a:p>
            <a:endParaRPr lang="en-IN" sz="2800" dirty="0"/>
          </a:p>
          <a:p>
            <a:r>
              <a:rPr lang="nb-NO" sz="2800" dirty="0"/>
              <a:t>&gt;&gt;&gt;list3 = [100,23.5,'Hello’] </a:t>
            </a:r>
          </a:p>
          <a:p>
            <a:r>
              <a:rPr lang="nb-NO" sz="2800" dirty="0"/>
              <a:t>&gt;&gt;&gt; print(list3)</a:t>
            </a:r>
          </a:p>
          <a:p>
            <a:r>
              <a:rPr lang="nb-NO" sz="2800" dirty="0"/>
              <a:t> [100, 23.5, 'Hello’]</a:t>
            </a:r>
          </a:p>
          <a:p>
            <a:endParaRPr lang="nb-NO" sz="2800" dirty="0"/>
          </a:p>
          <a:p>
            <a:r>
              <a:rPr lang="en-US" sz="2800" b="1" u="sng" dirty="0">
                <a:highlight>
                  <a:srgbClr val="00FFFF"/>
                </a:highlight>
              </a:rPr>
              <a:t>Accessing Elements in a Lis</a:t>
            </a:r>
            <a:r>
              <a:rPr lang="nb-NO" sz="2800" b="1" u="sng" dirty="0">
                <a:highlight>
                  <a:srgbClr val="00FFFF"/>
                </a:highlight>
              </a:rPr>
              <a:t>t</a:t>
            </a:r>
          </a:p>
          <a:p>
            <a:r>
              <a:rPr lang="en-US" sz="2800" dirty="0"/>
              <a:t>&gt;&gt;&gt; list1 = [2,4,6,8,10,12] </a:t>
            </a:r>
          </a:p>
          <a:p>
            <a:r>
              <a:rPr lang="en-US" sz="2800" dirty="0"/>
              <a:t>&gt;&gt;&gt; list1[0]	 #return first element of list1 2</a:t>
            </a:r>
          </a:p>
          <a:p>
            <a:r>
              <a:rPr lang="en-US" sz="2800" dirty="0"/>
              <a:t>&gt;&gt;&gt;list1[-1] 	#return first element from right 12</a:t>
            </a:r>
          </a:p>
          <a:p>
            <a:endParaRPr lang="en-US" sz="2800" dirty="0"/>
          </a:p>
          <a:p>
            <a:r>
              <a:rPr lang="en-IN" sz="2800" dirty="0"/>
              <a:t>&gt;&gt;&gt; n = </a:t>
            </a:r>
            <a:r>
              <a:rPr lang="en-IN" sz="2800" dirty="0" err="1"/>
              <a:t>len</a:t>
            </a:r>
            <a:r>
              <a:rPr lang="en-IN" sz="2800" dirty="0"/>
              <a:t>(list1) </a:t>
            </a:r>
          </a:p>
          <a:p>
            <a:r>
              <a:rPr lang="en-IN" sz="2800" dirty="0"/>
              <a:t>&gt;&gt;&gt; print(n) </a:t>
            </a:r>
            <a:br>
              <a:rPr lang="en-IN" sz="2800" dirty="0"/>
            </a:br>
            <a:r>
              <a:rPr lang="en-IN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906331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#return the last element of the list1 </a:t>
            </a:r>
          </a:p>
          <a:p>
            <a:r>
              <a:rPr lang="en-US" sz="3200" dirty="0"/>
              <a:t>&gt;&gt;&gt; list1[n-1] </a:t>
            </a:r>
          </a:p>
          <a:p>
            <a:r>
              <a:rPr lang="en-US" sz="3200" dirty="0"/>
              <a:t>12 </a:t>
            </a:r>
          </a:p>
          <a:p>
            <a:endParaRPr lang="en-US" sz="3200" dirty="0"/>
          </a:p>
          <a:p>
            <a:r>
              <a:rPr lang="en-US" sz="3200" dirty="0"/>
              <a:t>#return the first element of list1 &gt;&gt;&gt; list1[-n] 2</a:t>
            </a:r>
          </a:p>
          <a:p>
            <a:r>
              <a:rPr lang="en-IN" sz="3200" dirty="0"/>
              <a:t>&gt;&gt;&gt; n = </a:t>
            </a:r>
            <a:r>
              <a:rPr lang="en-IN" sz="3200" dirty="0" err="1"/>
              <a:t>len</a:t>
            </a:r>
            <a:r>
              <a:rPr lang="en-IN" sz="3200" dirty="0"/>
              <a:t>(list1) </a:t>
            </a:r>
          </a:p>
          <a:p>
            <a:r>
              <a:rPr lang="en-IN" sz="3200" dirty="0"/>
              <a:t>&gt;&gt;&gt; print(n) </a:t>
            </a:r>
            <a:br>
              <a:rPr lang="en-IN" sz="3200" dirty="0"/>
            </a:br>
            <a:r>
              <a:rPr lang="en-IN" sz="3200" dirty="0"/>
              <a:t>6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E48C68EE-1F9E-CE44-9561-AEF092B32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599956785"/>
              </p:ext>
            </p:extLst>
          </p:nvPr>
        </p:nvGraphicFramePr>
        <p:xfrm>
          <a:off x="714375" y="3038475"/>
          <a:ext cx="10925175" cy="316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5644380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Lists are Mutable</a:t>
            </a:r>
          </a:p>
          <a:p>
            <a:r>
              <a:rPr lang="en-US" sz="4000" dirty="0"/>
              <a:t>&gt;&gt;&gt; list1 = ['Red','Green','Blue','Orange'] &gt;&gt;&gt; list1[3] = 'Black’ </a:t>
            </a:r>
          </a:p>
          <a:p>
            <a:r>
              <a:rPr lang="en-US" sz="4000" dirty="0"/>
              <a:t>&gt;&gt;&gt;list1</a:t>
            </a:r>
          </a:p>
          <a:p>
            <a:r>
              <a:rPr lang="en-US" sz="4000" dirty="0"/>
              <a:t> ['Red', 'Green', 'Blue', 'Black']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266700" y="3286137"/>
            <a:ext cx="88582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highlight>
                  <a:srgbClr val="00FFFF"/>
                </a:highlight>
              </a:rPr>
              <a:t>List Operations: </a:t>
            </a:r>
            <a:r>
              <a:rPr lang="en-IN" sz="4000" b="1" dirty="0"/>
              <a:t>Concatenation</a:t>
            </a:r>
          </a:p>
          <a:p>
            <a:r>
              <a:rPr lang="en-US" sz="4000" dirty="0"/>
              <a:t>&gt;&gt;&gt; list1 = [1,3,5,7,9] </a:t>
            </a:r>
          </a:p>
          <a:p>
            <a:r>
              <a:rPr lang="en-US" sz="4000" dirty="0"/>
              <a:t>&gt;&gt;&gt; list2 = [2,4,6,8,10]</a:t>
            </a:r>
          </a:p>
          <a:p>
            <a:r>
              <a:rPr lang="en-IN" sz="4000" dirty="0"/>
              <a:t>&gt;&gt;&gt;list1 + list2 </a:t>
            </a:r>
          </a:p>
          <a:p>
            <a:r>
              <a:rPr lang="en-IN" sz="4000" dirty="0"/>
              <a:t>[1, 3, 5, 7, 9, 2, 4, 6, 8, 10]</a:t>
            </a:r>
            <a:endParaRPr lang="en-IN" sz="40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619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42682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highlight>
                  <a:srgbClr val="00FFFF"/>
                </a:highlight>
              </a:rPr>
              <a:t>List Operations: </a:t>
            </a:r>
            <a:r>
              <a:rPr lang="en-IN" sz="4000" b="1" dirty="0"/>
              <a:t>Concatenation</a:t>
            </a:r>
          </a:p>
          <a:p>
            <a:r>
              <a:rPr lang="en-IN" sz="4000" dirty="0"/>
              <a:t>&gt;&gt;&gt;List3 = ['Red','Green','Blue’] </a:t>
            </a:r>
          </a:p>
          <a:p>
            <a:r>
              <a:rPr lang="en-IN" sz="4000" dirty="0"/>
              <a:t>&gt;&gt;&gt;list4 = ['Cyan', 'Magenta', 'Yellow' ,'Black’] </a:t>
            </a:r>
          </a:p>
          <a:p>
            <a:r>
              <a:rPr lang="en-IN" sz="4000" dirty="0"/>
              <a:t>&gt;&gt;&gt; list3 + list4 ['Red','Green','Blue','Cyan','Magenta','Yellow','Black']</a:t>
            </a:r>
            <a:endParaRPr lang="en-IN" sz="40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3427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4268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&gt;&gt;&gt;list1 = [1,2,3] </a:t>
            </a:r>
          </a:p>
          <a:p>
            <a:r>
              <a:rPr lang="en-US" sz="4000" dirty="0"/>
              <a:t>&gt;&gt;&gt; str1 = "</a:t>
            </a:r>
            <a:r>
              <a:rPr lang="en-US" sz="4000" dirty="0" err="1"/>
              <a:t>abc</a:t>
            </a:r>
            <a:r>
              <a:rPr lang="en-US" sz="4000" dirty="0"/>
              <a:t>" </a:t>
            </a:r>
          </a:p>
          <a:p>
            <a:r>
              <a:rPr lang="en-US" sz="4000" dirty="0"/>
              <a:t>&gt;&gt;&gt; list1 + str1 </a:t>
            </a:r>
          </a:p>
          <a:p>
            <a:r>
              <a:rPr lang="en-US" sz="4000" dirty="0"/>
              <a:t>TypeError: can only concatenate list (not "str") to list</a:t>
            </a:r>
            <a:endParaRPr lang="en-IN" sz="4000" b="1" dirty="0">
              <a:highlight>
                <a:srgbClr val="00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CEF937-7E36-34CF-D7E5-83C12B3FCA38}"/>
              </a:ext>
            </a:extLst>
          </p:cNvPr>
          <p:cNvSpPr txBox="1"/>
          <p:nvPr/>
        </p:nvSpPr>
        <p:spPr>
          <a:xfrm>
            <a:off x="257175" y="4200654"/>
            <a:ext cx="91059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highlight>
                  <a:srgbClr val="00FFFF"/>
                </a:highlight>
              </a:rPr>
              <a:t>Repetition: </a:t>
            </a:r>
          </a:p>
          <a:p>
            <a:r>
              <a:rPr lang="en-US" sz="3600" dirty="0"/>
              <a:t>&gt;&gt;&gt;list1 = ['Hello’] </a:t>
            </a:r>
          </a:p>
          <a:p>
            <a:r>
              <a:rPr lang="en-US" sz="3600" dirty="0"/>
              <a:t>&gt;&gt;&gt; list1 * 4 ['Hello', 'Hello', 'Hello', 'Hello'] </a:t>
            </a:r>
            <a:endParaRPr lang="en-IN" sz="36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020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426825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Membership: </a:t>
            </a:r>
          </a:p>
          <a:p>
            <a:r>
              <a:rPr lang="en-US" sz="4000" dirty="0"/>
              <a:t>&gt;&gt;&gt; list1 = ['Red','Green','Blue’] </a:t>
            </a:r>
          </a:p>
          <a:p>
            <a:r>
              <a:rPr lang="en-US" sz="4000" dirty="0"/>
              <a:t>&gt;&gt;&gt; 'Green' in list1 </a:t>
            </a:r>
          </a:p>
          <a:p>
            <a:r>
              <a:rPr lang="en-US" sz="4000" dirty="0"/>
              <a:t>True </a:t>
            </a:r>
          </a:p>
          <a:p>
            <a:r>
              <a:rPr lang="en-US" sz="4000" dirty="0"/>
              <a:t>&gt;&gt;&gt; 'Cyan' in list1 </a:t>
            </a:r>
          </a:p>
          <a:p>
            <a:r>
              <a:rPr lang="en-US" sz="4000" dirty="0"/>
              <a:t>False</a:t>
            </a:r>
            <a:endParaRPr lang="en-IN" sz="4000" b="1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DDBF349-4903-77CD-D954-20D49707FD5D}"/>
              </a:ext>
            </a:extLst>
          </p:cNvPr>
          <p:cNvSpPr txBox="1"/>
          <p:nvPr/>
        </p:nvSpPr>
        <p:spPr>
          <a:xfrm>
            <a:off x="5565773" y="3642092"/>
            <a:ext cx="615315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list1 = ['Red','Green','Blue’] </a:t>
            </a:r>
          </a:p>
          <a:p>
            <a:r>
              <a:rPr lang="en-US" sz="3600" dirty="0"/>
              <a:t>&gt;&gt;&gt; 'Cyan' not in list1 </a:t>
            </a:r>
            <a:br>
              <a:rPr lang="en-US" sz="3600" dirty="0"/>
            </a:br>
            <a:r>
              <a:rPr lang="en-US" sz="3600" dirty="0"/>
              <a:t>True </a:t>
            </a:r>
          </a:p>
          <a:p>
            <a:r>
              <a:rPr lang="en-US" sz="3600" dirty="0"/>
              <a:t>&gt;&gt;&gt; 'Green' not in list1 </a:t>
            </a:r>
          </a:p>
          <a:p>
            <a:r>
              <a:rPr lang="en-US" sz="3600" dirty="0"/>
              <a:t>False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xmlns="" val="2856745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45000">
              <a:srgbClr val="66FFFF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llout: Down Arrow 3">
            <a:extLst>
              <a:ext uri="{FF2B5EF4-FFF2-40B4-BE49-F238E27FC236}">
                <a16:creationId xmlns:a16="http://schemas.microsoft.com/office/drawing/2014/main" xmlns="" id="{9B0748F1-211F-FA19-6B7C-6FB702BCECE8}"/>
              </a:ext>
            </a:extLst>
          </p:cNvPr>
          <p:cNvSpPr/>
          <p:nvPr/>
        </p:nvSpPr>
        <p:spPr>
          <a:xfrm>
            <a:off x="390525" y="123825"/>
            <a:ext cx="4191000" cy="1457325"/>
          </a:xfrm>
          <a:prstGeom prst="downArrowCallout">
            <a:avLst/>
          </a:prstGeom>
          <a:gradFill flip="none" rotWithShape="1">
            <a:gsLst>
              <a:gs pos="0">
                <a:srgbClr val="FFFF66"/>
              </a:gs>
              <a:gs pos="74000">
                <a:srgbClr val="FFFF00"/>
              </a:gs>
              <a:gs pos="100000">
                <a:srgbClr val="FFFFCC"/>
              </a:gs>
            </a:gsLst>
            <a:path path="circle">
              <a:fillToRect t="100000" r="100000"/>
            </a:path>
            <a:tileRect l="-100000" b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</a:t>
            </a:r>
            <a:endParaRPr lang="en-IN" sz="54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3C7E63-FB6F-0AC5-A12E-53ADE62873E9}"/>
              </a:ext>
            </a:extLst>
          </p:cNvPr>
          <p:cNvSpPr txBox="1"/>
          <p:nvPr/>
        </p:nvSpPr>
        <p:spPr>
          <a:xfrm>
            <a:off x="-1" y="1626810"/>
            <a:ext cx="65055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It was created by </a:t>
            </a: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Guido van Rossum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, and released in 1991.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algn="just"/>
            <a:endParaRPr lang="en-IN" sz="2800" b="1" dirty="0">
              <a:solidFill>
                <a:srgbClr val="0070C0"/>
              </a:solidFill>
              <a:latin typeface="Bell MT" panose="020205030603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A4DA8E-D32B-A619-B59B-B3AF9A336E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5E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72D19931-8E78-FE49-BB48-54066682373D}"/>
              </a:ext>
            </a:extLst>
          </p:cNvPr>
          <p:cNvSpPr/>
          <p:nvPr/>
        </p:nvSpPr>
        <p:spPr>
          <a:xfrm>
            <a:off x="7772400" y="371475"/>
            <a:ext cx="4295775" cy="13239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</a:rPr>
              <a:t>popular programming language</a:t>
            </a:r>
            <a:endParaRPr lang="en-IN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0" name="Content Placeholder 1">
            <a:extLst>
              <a:ext uri="{FF2B5EF4-FFF2-40B4-BE49-F238E27FC236}">
                <a16:creationId xmlns:a16="http://schemas.microsoft.com/office/drawing/2014/main" xmlns="" id="{2705051A-0AEE-4CB3-E4BC-D5A762843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93509482"/>
              </p:ext>
            </p:extLst>
          </p:nvPr>
        </p:nvGraphicFramePr>
        <p:xfrm>
          <a:off x="4645818" y="2693610"/>
          <a:ext cx="7184232" cy="3992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llout: Right Arrow 2">
            <a:extLst>
              <a:ext uri="{FF2B5EF4-FFF2-40B4-BE49-F238E27FC236}">
                <a16:creationId xmlns:a16="http://schemas.microsoft.com/office/drawing/2014/main" xmlns="" id="{E7FD1121-182D-CC9C-E90E-54833E2EB288}"/>
              </a:ext>
            </a:extLst>
          </p:cNvPr>
          <p:cNvSpPr/>
          <p:nvPr/>
        </p:nvSpPr>
        <p:spPr>
          <a:xfrm>
            <a:off x="1171575" y="3429000"/>
            <a:ext cx="2790825" cy="2677656"/>
          </a:xfrm>
          <a:prstGeom prst="rightArrow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for:</a:t>
            </a:r>
            <a:endParaRPr lang="en-IN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417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684001" cy="2431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IN" sz="3200" dirty="0"/>
              <a:t>&gt;&gt;&gt; list1 =['Red','Green','Blue','Cyan','Magenta','Yellow','Black’] </a:t>
            </a:r>
          </a:p>
          <a:p>
            <a:r>
              <a:rPr lang="en-IN" sz="4000" dirty="0"/>
              <a:t>&gt;&gt;&gt; list1[2:6]</a:t>
            </a:r>
          </a:p>
          <a:p>
            <a:r>
              <a:rPr lang="en-IN" sz="4000" dirty="0"/>
              <a:t> ['Blue', 'Cyan', 'Magenta', 'Yellow']</a:t>
            </a:r>
            <a:endParaRPr lang="en-IN" sz="40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39070584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US" sz="3600" dirty="0"/>
              <a:t>&gt;&gt;&gt; list1[2:20] #second index is out of range </a:t>
            </a:r>
          </a:p>
          <a:p>
            <a:r>
              <a:rPr lang="en-US" sz="3600" dirty="0"/>
              <a:t>['Blue', 'Cyan', 'Magenta', 'Yellow', 'Black']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2856586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US" sz="3600" dirty="0"/>
              <a:t>&gt;&gt;&gt;list1[7:2] #first index &gt; second index [] </a:t>
            </a:r>
          </a:p>
          <a:p>
            <a:r>
              <a:rPr lang="en-US" sz="3600" dirty="0"/>
              <a:t>#results in an empty list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2867030" y="4067172"/>
            <a:ext cx="5629269" cy="942978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55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US" sz="3600" dirty="0"/>
              <a:t>&gt;&gt;&gt; list1[:5] 				#first index missing ['</a:t>
            </a:r>
            <a:r>
              <a:rPr lang="en-US" sz="3600" dirty="0" err="1"/>
              <a:t>Red','Green','Blue','Cyan','Magenta</a:t>
            </a:r>
            <a:r>
              <a:rPr lang="en-US" sz="3600" dirty="0"/>
              <a:t>'] 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3754291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49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IN" sz="3600" dirty="0"/>
              <a:t>&gt;&gt;&gt; list1[0:6:2] </a:t>
            </a:r>
          </a:p>
          <a:p>
            <a:r>
              <a:rPr lang="en-IN" sz="3600" dirty="0"/>
              <a:t>['</a:t>
            </a:r>
            <a:r>
              <a:rPr lang="en-IN" sz="3600" dirty="0" err="1"/>
              <a:t>Red','Blue','Magenta</a:t>
            </a:r>
            <a:r>
              <a:rPr lang="en-IN" sz="3600" dirty="0"/>
              <a:t>']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543016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50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US" sz="3600" dirty="0"/>
              <a:t>&gt;&gt;&gt; list1[-6:-2] </a:t>
            </a:r>
          </a:p>
          <a:p>
            <a:r>
              <a:rPr lang="en-US" sz="3600" dirty="0"/>
              <a:t>['</a:t>
            </a:r>
            <a:r>
              <a:rPr lang="en-US" sz="3600" dirty="0" err="1"/>
              <a:t>Green','Blue','Cyan','Magenta</a:t>
            </a:r>
            <a:r>
              <a:rPr lang="en-US" sz="3600" dirty="0"/>
              <a:t>']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3817729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50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US" sz="3600" dirty="0"/>
              <a:t>list1[::2] 				#step size 2 on entire list ['</a:t>
            </a:r>
            <a:r>
              <a:rPr lang="en-US" sz="3600" dirty="0" err="1"/>
              <a:t>Red','Blue','Magenta','Black</a:t>
            </a:r>
            <a:r>
              <a:rPr lang="en-US" sz="3600" dirty="0"/>
              <a:t>']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xmlns="" val="2679724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50" y="1476386"/>
            <a:ext cx="1168400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00FFFF"/>
                </a:highlight>
              </a:rPr>
              <a:t>Slicing:</a:t>
            </a:r>
          </a:p>
          <a:p>
            <a:r>
              <a:rPr lang="en-IN" sz="3600" dirty="0"/>
              <a:t>&gt;&gt;&gt; list1[::-1]</a:t>
            </a:r>
          </a:p>
          <a:p>
            <a:r>
              <a:rPr lang="en-IN" sz="3600" dirty="0"/>
              <a:t> ['</a:t>
            </a:r>
            <a:r>
              <a:rPr lang="en-IN" sz="3600" dirty="0" err="1"/>
              <a:t>Black','Yellow','Magenta','Cyan','Blue</a:t>
            </a:r>
            <a:r>
              <a:rPr lang="en-IN" sz="3600" dirty="0"/>
              <a:t>', '</a:t>
            </a:r>
            <a:r>
              <a:rPr lang="en-IN" sz="3600" dirty="0" err="1"/>
              <a:t>Green','Red</a:t>
            </a:r>
            <a:r>
              <a:rPr lang="en-IN" sz="3600" dirty="0"/>
              <a:t>']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06206-CE8C-62E8-9249-42F4BF7F6AFD}"/>
              </a:ext>
            </a:extLst>
          </p:cNvPr>
          <p:cNvSpPr/>
          <p:nvPr/>
        </p:nvSpPr>
        <p:spPr>
          <a:xfrm>
            <a:off x="638175" y="4581525"/>
            <a:ext cx="135255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4CD4DC-DCA8-61CF-97EE-3DF0AE72D400}"/>
              </a:ext>
            </a:extLst>
          </p:cNvPr>
          <p:cNvSpPr/>
          <p:nvPr/>
        </p:nvSpPr>
        <p:spPr>
          <a:xfrm>
            <a:off x="2047876" y="4581524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48C912-17CC-6A85-0AFE-CC0AE178DC34}"/>
              </a:ext>
            </a:extLst>
          </p:cNvPr>
          <p:cNvSpPr/>
          <p:nvPr/>
        </p:nvSpPr>
        <p:spPr>
          <a:xfrm>
            <a:off x="3457577" y="4581523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07761B-2C15-8868-DC15-42EF260724A9}"/>
              </a:ext>
            </a:extLst>
          </p:cNvPr>
          <p:cNvSpPr/>
          <p:nvPr/>
        </p:nvSpPr>
        <p:spPr>
          <a:xfrm>
            <a:off x="4867278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Cyan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6CD61-0F56-28FA-2863-8CFE416C1A4C}"/>
              </a:ext>
            </a:extLst>
          </p:cNvPr>
          <p:cNvSpPr/>
          <p:nvPr/>
        </p:nvSpPr>
        <p:spPr>
          <a:xfrm>
            <a:off x="6276979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Magenta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B56B1-2F96-B3F7-6EE0-410697CC82B8}"/>
              </a:ext>
            </a:extLst>
          </p:cNvPr>
          <p:cNvSpPr/>
          <p:nvPr/>
        </p:nvSpPr>
        <p:spPr>
          <a:xfrm>
            <a:off x="7686680" y="4581522"/>
            <a:ext cx="1371600" cy="800089"/>
          </a:xfrm>
          <a:prstGeom prst="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9096381" y="4581522"/>
            <a:ext cx="1371600" cy="8000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BB763F4-6404-F4F8-09AE-4EDC4755464A}"/>
              </a:ext>
            </a:extLst>
          </p:cNvPr>
          <p:cNvCxnSpPr>
            <a:cxnSpLocks/>
          </p:cNvCxnSpPr>
          <p:nvPr/>
        </p:nvCxnSpPr>
        <p:spPr>
          <a:xfrm flipH="1">
            <a:off x="990600" y="4171950"/>
            <a:ext cx="9163050" cy="0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31516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</a:rPr>
              <a:t>Traversing a </a:t>
            </a:r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C0C65-339F-A667-0D9C-446305430962}"/>
              </a:ext>
            </a:extLst>
          </p:cNvPr>
          <p:cNvSpPr txBox="1"/>
          <p:nvPr/>
        </p:nvSpPr>
        <p:spPr>
          <a:xfrm>
            <a:off x="146050" y="1476386"/>
            <a:ext cx="11684001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&gt;&gt;&gt; list1 = ['</a:t>
            </a:r>
            <a:r>
              <a:rPr lang="en-US" sz="4000" dirty="0" err="1"/>
              <a:t>Red','Green','Blue','Yellow</a:t>
            </a:r>
            <a:r>
              <a:rPr lang="en-US" sz="4000" dirty="0"/>
              <a:t>', 'Black’]</a:t>
            </a:r>
          </a:p>
          <a:p>
            <a:r>
              <a:rPr lang="en-US" sz="4400" dirty="0"/>
              <a:t>&gt;&gt;&gt; for item in list1: </a:t>
            </a:r>
          </a:p>
          <a:p>
            <a:r>
              <a:rPr lang="en-US" sz="4400" dirty="0"/>
              <a:t>		print(item)</a:t>
            </a:r>
            <a:endParaRPr lang="en-IN" sz="4400" b="1" dirty="0">
              <a:highlight>
                <a:srgbClr val="00FFFF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2BE0D7E-CD4F-800D-1C78-A783A89468E7}"/>
              </a:ext>
            </a:extLst>
          </p:cNvPr>
          <p:cNvSpPr/>
          <p:nvPr/>
        </p:nvSpPr>
        <p:spPr>
          <a:xfrm>
            <a:off x="7972430" y="3973080"/>
            <a:ext cx="1704969" cy="24503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Red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</a:rPr>
              <a:t>Green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</a:rPr>
              <a:t>Blue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</a:rPr>
              <a:t>Yellow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</a:rPr>
              <a:t>Black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BB763F4-6404-F4F8-09AE-4EDC4755464A}"/>
              </a:ext>
            </a:extLst>
          </p:cNvPr>
          <p:cNvCxnSpPr>
            <a:cxnSpLocks/>
          </p:cNvCxnSpPr>
          <p:nvPr/>
        </p:nvCxnSpPr>
        <p:spPr>
          <a:xfrm>
            <a:off x="10153650" y="3609975"/>
            <a:ext cx="0" cy="2905125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05540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19A606-B578-6E90-A79B-0CE34729E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25" t="33611" r="13438" b="46483"/>
          <a:stretch/>
        </p:blipFill>
        <p:spPr>
          <a:xfrm>
            <a:off x="493430" y="2283619"/>
            <a:ext cx="11205139" cy="25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3475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45000">
              <a:srgbClr val="99FF66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llout: Down Arrow 3">
            <a:extLst>
              <a:ext uri="{FF2B5EF4-FFF2-40B4-BE49-F238E27FC236}">
                <a16:creationId xmlns:a16="http://schemas.microsoft.com/office/drawing/2014/main" xmlns="" id="{9B0748F1-211F-FA19-6B7C-6FB702BCECE8}"/>
              </a:ext>
            </a:extLst>
          </p:cNvPr>
          <p:cNvSpPr/>
          <p:nvPr/>
        </p:nvSpPr>
        <p:spPr>
          <a:xfrm>
            <a:off x="114299" y="85725"/>
            <a:ext cx="7839075" cy="2133600"/>
          </a:xfrm>
          <a:prstGeom prst="downArrowCallout">
            <a:avLst>
              <a:gd name="adj1" fmla="val 25000"/>
              <a:gd name="adj2" fmla="val 25000"/>
              <a:gd name="adj3" fmla="val 28571"/>
              <a:gd name="adj4" fmla="val 64977"/>
            </a:avLst>
          </a:prstGeom>
          <a:gradFill flip="none" rotWithShape="1">
            <a:gsLst>
              <a:gs pos="0">
                <a:srgbClr val="FFFF66"/>
              </a:gs>
              <a:gs pos="74000">
                <a:srgbClr val="FFFF00"/>
              </a:gs>
              <a:gs pos="100000">
                <a:srgbClr val="FFFFCC"/>
              </a:gs>
            </a:gsLst>
            <a:path path="circle">
              <a:fillToRect t="100000" r="100000"/>
            </a:path>
            <a:tileRect l="-100000" b="-10000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solidFill>
                  <a:srgbClr val="FF015C"/>
                </a:solidFill>
                <a:latin typeface="Segoe UI" panose="020B0502040204020203" pitchFamily="34" charset="0"/>
              </a:rPr>
              <a:t>What can Python do?</a:t>
            </a:r>
            <a:endParaRPr lang="en-IN" sz="54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A4DA8E-D32B-A619-B59B-B3AF9A336E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5E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BB59B0F-EE13-23E3-0EC3-C2D015BA0BAA}"/>
              </a:ext>
            </a:extLst>
          </p:cNvPr>
          <p:cNvSpPr txBox="1"/>
          <p:nvPr/>
        </p:nvSpPr>
        <p:spPr>
          <a:xfrm>
            <a:off x="114299" y="2057401"/>
            <a:ext cx="1196340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Python can be used on a server to create </a:t>
            </a:r>
            <a:r>
              <a:rPr lang="en-US" sz="3200" b="1" i="0" u="dbl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web applications</a:t>
            </a: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Python can be used alongside software to create workflows.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Python can connect to </a:t>
            </a:r>
            <a:r>
              <a:rPr lang="en-US" sz="3200" b="1" i="0" u="heavy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database systems</a:t>
            </a: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. It can also read and modify files.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Python can be used to </a:t>
            </a:r>
            <a:r>
              <a:rPr lang="en-US" sz="3200" b="1" i="0" u="dottedHeavy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handle big data </a:t>
            </a: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and perform complex </a:t>
            </a:r>
            <a:r>
              <a:rPr lang="en-US" sz="3200" b="1" i="0" u="dbl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mathematics.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Python can be used for rapid prototyping, or for production-ready </a:t>
            </a:r>
            <a:r>
              <a:rPr lang="en-US" sz="3200" b="0" i="0" u="dashHeavy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software development</a:t>
            </a:r>
            <a:r>
              <a:rPr lang="en-US" sz="3200" b="0" i="0" dirty="0">
                <a:solidFill>
                  <a:srgbClr val="990099"/>
                </a:solidFill>
                <a:effectLst/>
                <a:latin typeface="Sylfaen" panose="010A05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9733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7C9F24-0475-5D86-BAEC-A47D0433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81" t="53334" r="13906" b="35278"/>
          <a:stretch/>
        </p:blipFill>
        <p:spPr>
          <a:xfrm>
            <a:off x="476249" y="1600199"/>
            <a:ext cx="11421651" cy="149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7C6517-0945-3008-678A-AF7491D4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37" t="18081" r="12890" b="61250"/>
          <a:stretch/>
        </p:blipFill>
        <p:spPr>
          <a:xfrm>
            <a:off x="476249" y="2640163"/>
            <a:ext cx="11553826" cy="18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306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10C45-26E1-AC95-1945-8421767B5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03" t="39305" r="12735" b="12678"/>
          <a:stretch/>
        </p:blipFill>
        <p:spPr>
          <a:xfrm>
            <a:off x="285749" y="1538288"/>
            <a:ext cx="11721031" cy="41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6609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74EC0E-2C59-1915-193B-C28BFA11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03" t="68889" r="12969" b="12222"/>
          <a:stretch/>
        </p:blipFill>
        <p:spPr>
          <a:xfrm>
            <a:off x="523875" y="1685924"/>
            <a:ext cx="10879722" cy="17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DA11E9-7E8B-C35D-331D-28A57144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03" t="44584" r="13125" b="30555"/>
          <a:stretch/>
        </p:blipFill>
        <p:spPr>
          <a:xfrm>
            <a:off x="461610" y="3712237"/>
            <a:ext cx="11206515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2719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DB418C6-76EB-199F-A751-142955226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07" t="31540" r="12983" b="11542"/>
          <a:stretch/>
        </p:blipFill>
        <p:spPr>
          <a:xfrm>
            <a:off x="560437" y="1477296"/>
            <a:ext cx="10923639" cy="4589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1ADE20-0FA3-2686-E75A-5604D0BFD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71" t="21541" r="12904" b="68172"/>
          <a:stretch/>
        </p:blipFill>
        <p:spPr>
          <a:xfrm>
            <a:off x="1253610" y="5950956"/>
            <a:ext cx="9537291" cy="7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5073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6264275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60F4802-20DA-1C3F-B488-1E2CF5BF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45" t="30824" r="12822" b="29893"/>
          <a:stretch/>
        </p:blipFill>
        <p:spPr>
          <a:xfrm>
            <a:off x="442452" y="1700979"/>
            <a:ext cx="11552903" cy="35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1534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4"/>
            <a:ext cx="8702676" cy="703112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List Methods and Built-in Functions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B2A4C5-C4CC-19E5-3F6F-DD39C7878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68" t="16389" r="12969" b="5694"/>
          <a:stretch/>
        </p:blipFill>
        <p:spPr>
          <a:xfrm>
            <a:off x="361950" y="954240"/>
            <a:ext cx="10858500" cy="55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9089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myset</a:t>
            </a:r>
            <a:r>
              <a:rPr lang="en-IN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{</a:t>
            </a:r>
            <a:r>
              <a:rPr lang="en-IN" sz="2800" b="0" i="0" dirty="0">
                <a:solidFill>
                  <a:srgbClr val="A52A2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"apple"</a:t>
            </a:r>
            <a:r>
              <a:rPr lang="en-IN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IN" sz="2800" b="0" i="0" dirty="0">
                <a:solidFill>
                  <a:srgbClr val="A52A2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"banana"</a:t>
            </a:r>
            <a:r>
              <a:rPr lang="en-IN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IN" sz="2800" b="0" i="0" dirty="0">
                <a:solidFill>
                  <a:srgbClr val="A52A2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"cherry"</a:t>
            </a:r>
            <a:r>
              <a:rPr lang="en-IN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IN" sz="28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 are used to store multiple items in a single variable.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is one of 4 built-in data types in Python used to store collections of data.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93CE52-A600-3526-97BE-D1A55C9E3235}"/>
              </a:ext>
            </a:extLst>
          </p:cNvPr>
          <p:cNvSpPr txBox="1"/>
          <p:nvPr/>
        </p:nvSpPr>
        <p:spPr>
          <a:xfrm>
            <a:off x="247650" y="2219325"/>
            <a:ext cx="76771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set is a collection which is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unchangeable*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unindexed</a:t>
            </a:r>
            <a:endParaRPr lang="en-US" sz="24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are unchangeable, but you can remove items and add new items.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Sets are written with curly brackets.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4151335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93CE52-A600-3526-97BE-D1A55C9E3235}"/>
              </a:ext>
            </a:extLst>
          </p:cNvPr>
          <p:cNvSpPr txBox="1"/>
          <p:nvPr/>
        </p:nvSpPr>
        <p:spPr>
          <a:xfrm>
            <a:off x="381000" y="1613118"/>
            <a:ext cx="110013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highlight>
                  <a:srgbClr val="00FFFF"/>
                </a:highlight>
                <a:latin typeface="Verdana" panose="020B0604030504040204" pitchFamily="34" charset="0"/>
              </a:rPr>
              <a:t>Example: 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&gt;&gt;&gt;set1 = {"apple", "banana", "cherry"}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&gt;&gt;&gt;print(set1)</a:t>
            </a:r>
          </a:p>
          <a:p>
            <a:endParaRPr lang="en-US" sz="3200" dirty="0"/>
          </a:p>
          <a:p>
            <a:r>
              <a:rPr lang="en-US" sz="3200" dirty="0"/>
              <a:t># Note: the set list is unordered, meaning: the items will appear in a random order.</a:t>
            </a:r>
          </a:p>
          <a:p>
            <a:endParaRPr lang="en-US" sz="3200" dirty="0"/>
          </a:p>
          <a:p>
            <a:r>
              <a:rPr lang="en-US" sz="3200" dirty="0"/>
              <a:t># Refresh this page to see the change in the result.</a:t>
            </a:r>
          </a:p>
          <a:p>
            <a:r>
              <a:rPr lang="en-US" sz="3200" dirty="0"/>
              <a:t>#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Sets are unordered, so you cannot be sure in which order the items will appear.</a:t>
            </a:r>
            <a:endParaRPr lang="en-US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xmlns="" val="3251161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93CE52-A600-3526-97BE-D1A55C9E3235}"/>
              </a:ext>
            </a:extLst>
          </p:cNvPr>
          <p:cNvSpPr txBox="1"/>
          <p:nvPr/>
        </p:nvSpPr>
        <p:spPr>
          <a:xfrm>
            <a:off x="381000" y="1613118"/>
            <a:ext cx="110013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highlight>
                  <a:srgbClr val="00FFFF"/>
                </a:highlight>
                <a:latin typeface="Verdana" panose="020B0604030504040204" pitchFamily="34" charset="0"/>
              </a:rPr>
              <a:t>Example: 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&gt;&gt;&gt;set1 = {"apple", "banana", "cherry", "apple"}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&gt;&gt;&gt;print(set1)</a:t>
            </a:r>
          </a:p>
          <a:p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IN" sz="3200" b="1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{'banana', 'cherry', 'apple'}</a:t>
            </a:r>
            <a:endParaRPr lang="en-US" sz="3200" b="1" dirty="0">
              <a:solidFill>
                <a:srgbClr val="00B050"/>
              </a:solidFill>
            </a:endParaRPr>
          </a:p>
          <a:p>
            <a:endParaRPr lang="en-US" sz="3200" dirty="0"/>
          </a:p>
          <a:p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u="dbl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Duplicates Not Allowed</a:t>
            </a:r>
          </a:p>
        </p:txBody>
      </p:sp>
    </p:spTree>
    <p:extLst>
      <p:ext uri="{BB962C8B-B14F-4D97-AF65-F5344CB8AC3E}">
        <p14:creationId xmlns:p14="http://schemas.microsoft.com/office/powerpoint/2010/main" xmlns="" val="89806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93CE52-A600-3526-97BE-D1A55C9E3235}"/>
              </a:ext>
            </a:extLst>
          </p:cNvPr>
          <p:cNvSpPr txBox="1"/>
          <p:nvPr/>
        </p:nvSpPr>
        <p:spPr>
          <a:xfrm>
            <a:off x="381000" y="1613118"/>
            <a:ext cx="11001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highlight>
                  <a:srgbClr val="00FFFF"/>
                </a:highlight>
                <a:latin typeface="Verdana" panose="020B0604030504040204" pitchFamily="34" charset="0"/>
              </a:rPr>
              <a:t>Example: 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&gt;&gt;&gt;set1 = {"apple", "banana", "cherry"}</a:t>
            </a:r>
          </a:p>
          <a:p>
            <a:r>
              <a:rPr lang="en-US" sz="3200" dirty="0">
                <a:highlight>
                  <a:srgbClr val="00FFFF"/>
                </a:highlight>
              </a:rPr>
              <a:t>&gt;&gt;&gt;print(</a:t>
            </a:r>
            <a:r>
              <a:rPr lang="en-US" sz="3200" dirty="0" err="1">
                <a:highlight>
                  <a:srgbClr val="00FFFF"/>
                </a:highlight>
              </a:rPr>
              <a:t>len</a:t>
            </a:r>
            <a:r>
              <a:rPr lang="en-US" sz="3200" dirty="0">
                <a:highlight>
                  <a:srgbClr val="00FFFF"/>
                </a:highlight>
              </a:rPr>
              <a:t>(set1))</a:t>
            </a:r>
          </a:p>
          <a:p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sz="3200" dirty="0"/>
              <a:t>3</a:t>
            </a:r>
          </a:p>
          <a:p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dbl" dirty="0">
                <a:solidFill>
                  <a:srgbClr val="000000"/>
                </a:solidFill>
                <a:effectLst/>
                <a:highlight>
                  <a:srgbClr val="FF3399"/>
                </a:highlight>
                <a:latin typeface="Segoe UI" panose="020B0502040204020203" pitchFamily="34" charset="0"/>
              </a:rPr>
              <a:t>Get the Length of a Set</a:t>
            </a:r>
          </a:p>
        </p:txBody>
      </p:sp>
    </p:spTree>
    <p:extLst>
      <p:ext uri="{BB962C8B-B14F-4D97-AF65-F5344CB8AC3E}">
        <p14:creationId xmlns:p14="http://schemas.microsoft.com/office/powerpoint/2010/main" xmlns="" val="1653017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5867" b="1" i="1" dirty="0">
                <a:solidFill>
                  <a:srgbClr val="FE9202"/>
                </a:solidFill>
                <a:latin typeface="Rage Italic" panose="03070502040507070304" pitchFamily="66" charset="0"/>
              </a:rPr>
              <a:t/>
            </a:r>
            <a:br>
              <a:rPr lang="en-IN" sz="5867" b="1" i="1" dirty="0">
                <a:solidFill>
                  <a:srgbClr val="FE9202"/>
                </a:solidFill>
                <a:latin typeface="Rage Italic" panose="03070502040507070304" pitchFamily="66" charset="0"/>
              </a:rPr>
            </a:br>
            <a:r>
              <a:rPr lang="en-IN" sz="5867" b="1" i="1" dirty="0">
                <a:solidFill>
                  <a:srgbClr val="FE9202"/>
                </a:solidFill>
                <a:latin typeface="Rage Italic" panose="03070502040507070304" pitchFamily="66" charset="0"/>
              </a:rPr>
              <a:t>Why Python?</a:t>
            </a:r>
            <a:br>
              <a:rPr lang="en-IN" sz="5867" b="1" i="1" dirty="0">
                <a:solidFill>
                  <a:srgbClr val="FE9202"/>
                </a:solidFill>
                <a:latin typeface="Rage Italic" panose="03070502040507070304" pitchFamily="66" charset="0"/>
              </a:rPr>
            </a:br>
            <a:endParaRPr lang="en-IN" sz="5867" b="1" i="1" dirty="0">
              <a:solidFill>
                <a:srgbClr val="FE9202"/>
              </a:solidFill>
              <a:latin typeface="Rage Italic" panose="030705020405070703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1408" y="1800148"/>
            <a:ext cx="11605579" cy="468295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works on 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platforms</a:t>
            </a: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(Windows, Mac, Linux, Raspberry Pi,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a </a:t>
            </a:r>
            <a:r>
              <a:rPr lang="en-US" b="1" i="0" u="sng" dirty="0">
                <a:solidFill>
                  <a:srgbClr val="0099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syntax </a:t>
            </a: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 to the English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syntax that allows developers to write programs with </a:t>
            </a:r>
            <a:r>
              <a:rPr lang="en-US" b="1" i="0" dirty="0">
                <a:solidFill>
                  <a:srgbClr val="99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fewer lines </a:t>
            </a: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 some other programming languages.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runs on an </a:t>
            </a:r>
            <a:r>
              <a:rPr lang="en-US" b="1" i="0" u="sng" dirty="0">
                <a:solidFill>
                  <a:srgbClr val="FF00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interpreter system</a:t>
            </a: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meaning that code can be executed as soon as it is written. This means that prototyping can be very quick.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treated in a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procedural way</a:t>
            </a:r>
            <a:r>
              <a:rPr lang="en-US" dirty="0">
                <a:solidFill>
                  <a:srgbClr val="007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b="0" i="0" dirty="0">
              <a:solidFill>
                <a:srgbClr val="0070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object-oriented way;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007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functional way.</a:t>
            </a:r>
          </a:p>
        </p:txBody>
      </p:sp>
    </p:spTree>
    <p:extLst>
      <p:ext uri="{BB962C8B-B14F-4D97-AF65-F5344CB8AC3E}">
        <p14:creationId xmlns:p14="http://schemas.microsoft.com/office/powerpoint/2010/main" xmlns="" val="190555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828926" y="0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93CE52-A600-3526-97BE-D1A55C9E3235}"/>
              </a:ext>
            </a:extLst>
          </p:cNvPr>
          <p:cNvSpPr txBox="1"/>
          <p:nvPr/>
        </p:nvSpPr>
        <p:spPr>
          <a:xfrm>
            <a:off x="381000" y="1613118"/>
            <a:ext cx="110013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set1 = {"apple", "banana", "cherry"}</a:t>
            </a: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set2 = {1, 5, 7, 9, 3}</a:t>
            </a: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set3 = {True, False, False}</a:t>
            </a: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set4 = {"</a:t>
            </a:r>
            <a:r>
              <a:rPr lang="en-US" sz="3200" b="1" dirty="0" err="1">
                <a:solidFill>
                  <a:srgbClr val="FFC000"/>
                </a:solidFill>
                <a:latin typeface="Verdana" panose="020B0604030504040204" pitchFamily="34" charset="0"/>
              </a:rPr>
              <a:t>abc</a:t>
            </a:r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", 34, True, 40, "male"}</a:t>
            </a:r>
          </a:p>
          <a:p>
            <a:endParaRPr lang="en-US" sz="3200" b="1" dirty="0">
              <a:solidFill>
                <a:srgbClr val="FFC000"/>
              </a:solidFill>
              <a:latin typeface="Verdana" panose="020B060403050404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print(set1)					</a:t>
            </a:r>
            <a:r>
              <a:rPr lang="en-US" sz="3200" b="1" dirty="0">
                <a:solidFill>
                  <a:srgbClr val="00B050"/>
                </a:solidFill>
              </a:rPr>
              <a:t>Output:</a:t>
            </a:r>
            <a:endParaRPr lang="en-US" sz="3200" b="1" dirty="0">
              <a:solidFill>
                <a:srgbClr val="FFC000"/>
              </a:solidFill>
              <a:latin typeface="Verdana" panose="020B060403050404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print(set2)</a:t>
            </a: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print(set3)</a:t>
            </a:r>
          </a:p>
          <a:p>
            <a:r>
              <a:rPr lang="en-US" sz="3200" b="1" dirty="0">
                <a:solidFill>
                  <a:srgbClr val="FFC000"/>
                </a:solidFill>
                <a:latin typeface="Verdana" panose="020B0604030504040204" pitchFamily="34" charset="0"/>
              </a:rPr>
              <a:t>print(set4)</a:t>
            </a:r>
            <a:endParaRPr lang="en-US" sz="3200" b="1" dirty="0">
              <a:solidFill>
                <a:srgbClr val="FFC000"/>
              </a:solidFill>
            </a:endParaRPr>
          </a:p>
          <a:p>
            <a:endParaRPr lang="en-US" sz="3200" dirty="0"/>
          </a:p>
          <a:p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dbl" dirty="0">
                <a:solidFill>
                  <a:srgbClr val="000000"/>
                </a:solidFill>
                <a:effectLst/>
                <a:highlight>
                  <a:srgbClr val="FF3399"/>
                </a:highlight>
                <a:latin typeface="Segoe UI" panose="020B0502040204020203" pitchFamily="34" charset="0"/>
              </a:rPr>
              <a:t>Any type of data Type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2005C978-BA40-EB75-1148-E1DD74994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4512559"/>
            <a:ext cx="617829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{'cherry', 'apple', 'banana’}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{1, 3, 5, 7, 9}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{False, True}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Verdana" panose="020B0604030504040204" pitchFamily="34" charset="0"/>
              </a:rPr>
              <a:t>{"</a:t>
            </a:r>
            <a:r>
              <a:rPr lang="en-US" sz="2800" b="1" dirty="0" err="1">
                <a:latin typeface="Verdana" panose="020B0604030504040204" pitchFamily="34" charset="0"/>
              </a:rPr>
              <a:t>abc</a:t>
            </a:r>
            <a:r>
              <a:rPr lang="en-US" sz="2800" b="1" dirty="0">
                <a:latin typeface="Verdana" panose="020B0604030504040204" pitchFamily="34" charset="0"/>
              </a:rPr>
              <a:t>", 34, True, 40, "male"}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5041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0" i="0" dirty="0">
                <a:solidFill>
                  <a:srgbClr val="000000"/>
                </a:solidFill>
                <a:effectLst/>
                <a:highlight>
                  <a:srgbClr val="9900FF"/>
                </a:highlight>
                <a:latin typeface="Segoe UI" panose="020B0502040204020203" pitchFamily="34" charset="0"/>
              </a:rPr>
              <a:t>type()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2005C978-BA40-EB75-1148-E1DD74994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48092"/>
            <a:ext cx="843378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  <a:latin typeface="Verdana" panose="020B0604030504040204" pitchFamily="34" charset="0"/>
              </a:rPr>
              <a:t>Example: </a:t>
            </a:r>
          </a:p>
          <a:p>
            <a:r>
              <a:rPr lang="en-US" sz="2800" dirty="0">
                <a:highlight>
                  <a:srgbClr val="00FFFF"/>
                </a:highlight>
              </a:rPr>
              <a:t>&gt;&gt;&gt;set1 = {"apple", "banana", "cherry"}</a:t>
            </a:r>
          </a:p>
          <a:p>
            <a:r>
              <a:rPr lang="en-US" sz="2800" dirty="0">
                <a:highlight>
                  <a:srgbClr val="00FFFF"/>
                </a:highlight>
              </a:rPr>
              <a:t>&gt;&gt;&gt;print(type(set1))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latin typeface="Arial" panose="020B0604020202020204" pitchFamily="34" charset="0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800" b="0" i="0" dirty="0">
                <a:effectLst/>
                <a:latin typeface="consolas" panose="020B0609020204030204" pitchFamily="49" charset="0"/>
              </a:rPr>
              <a:t>&lt;class 'set’&gt;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altLang="en-US" sz="2800" u="none" strike="noStrike" cap="none" normalizeH="0" baseline="0" dirty="0">
              <a:ln>
                <a:noFill/>
              </a:ln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2800" dirty="0">
                <a:latin typeface="consolas" panose="020B0609020204030204" pitchFamily="49" charset="0"/>
              </a:rPr>
              <a:t>#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Python's perspective, sets are defined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objects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with the data type 'set':</a:t>
            </a:r>
            <a:endParaRPr kumimoji="0" lang="en-IN" altLang="en-US" sz="2800" u="none" strike="noStrike" cap="none" normalizeH="0" baseline="0" dirty="0">
              <a:ln>
                <a:noFill/>
              </a:ln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3731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50" y="125563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The set() Constructor</a:t>
            </a:r>
          </a:p>
          <a:p>
            <a:pPr algn="ctr"/>
            <a:endParaRPr lang="en-IN" sz="4000" b="0" i="0" dirty="0">
              <a:solidFill>
                <a:srgbClr val="000000"/>
              </a:solidFill>
              <a:effectLst/>
              <a:highlight>
                <a:srgbClr val="00FF00"/>
              </a:highlight>
              <a:latin typeface="Segoe UI" panose="020B0502040204020203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2005C978-BA40-EB75-1148-E1DD74994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588772"/>
            <a:ext cx="112867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also possible to use the </a:t>
            </a:r>
            <a:r>
              <a:rPr lang="en-US" sz="28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set()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constructor to make a set.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285750" y="2809786"/>
            <a:ext cx="88773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0066FF"/>
                </a:solidFill>
              </a:rPr>
              <a:t>set = set(("apple", "banana", "cherry"))</a:t>
            </a:r>
          </a:p>
          <a:p>
            <a:r>
              <a:rPr lang="en-IN" sz="3200" dirty="0">
                <a:solidFill>
                  <a:srgbClr val="0066FF"/>
                </a:solidFill>
              </a:rPr>
              <a:t>print(set)</a:t>
            </a:r>
          </a:p>
          <a:p>
            <a:endParaRPr lang="en-IN" sz="3200" dirty="0">
              <a:solidFill>
                <a:srgbClr val="0066FF"/>
              </a:solidFill>
            </a:endParaRPr>
          </a:p>
          <a:p>
            <a:r>
              <a:rPr lang="en-IN" sz="3200" b="0" i="0" dirty="0">
                <a:effectLst/>
                <a:latin typeface="consolas" panose="020B0609020204030204" pitchFamily="49" charset="0"/>
              </a:rPr>
              <a:t>Output </a:t>
            </a:r>
            <a:r>
              <a:rPr lang="en-IN" sz="3200" b="0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IN" sz="3200" b="0" i="0" dirty="0">
                <a:effectLst/>
                <a:latin typeface="consolas" panose="020B0609020204030204" pitchFamily="49" charset="0"/>
              </a:rPr>
              <a:t>{'banana', 'cherry', 'apple'}</a:t>
            </a:r>
            <a:endParaRPr lang="en-IN" sz="3200" dirty="0"/>
          </a:p>
          <a:p>
            <a:endParaRPr lang="en-IN" sz="3200" dirty="0">
              <a:solidFill>
                <a:srgbClr val="0066FF"/>
              </a:solidFill>
            </a:endParaRPr>
          </a:p>
          <a:p>
            <a:r>
              <a:rPr lang="en-IN" sz="3200" dirty="0">
                <a:solidFill>
                  <a:srgbClr val="0066FF"/>
                </a:solidFill>
              </a:rPr>
              <a:t># Note: the set list is unordered, so the result will display the items in a random order.</a:t>
            </a:r>
          </a:p>
        </p:txBody>
      </p:sp>
    </p:spTree>
    <p:extLst>
      <p:ext uri="{BB962C8B-B14F-4D97-AF65-F5344CB8AC3E}">
        <p14:creationId xmlns:p14="http://schemas.microsoft.com/office/powerpoint/2010/main" xmlns="" val="3042855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37227"/>
            <a:ext cx="6134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Access Items</a:t>
            </a:r>
          </a:p>
          <a:p>
            <a:pPr algn="ctr"/>
            <a:endParaRPr lang="en-IN" sz="4000" b="1" i="0" dirty="0">
              <a:solidFill>
                <a:srgbClr val="000000"/>
              </a:solidFill>
              <a:effectLst/>
              <a:highlight>
                <a:srgbClr val="00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cannot access items in a set by referring to an index or a key.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 you can loop through the set items using a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loop, or ask if a specified value is present in a set, by using 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95299" y="3429000"/>
            <a:ext cx="7000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set = {"apple", "banana", "cherry"}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for x in set: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  print(x)</a:t>
            </a:r>
          </a:p>
        </p:txBody>
      </p:sp>
    </p:spTree>
    <p:extLst>
      <p:ext uri="{BB962C8B-B14F-4D97-AF65-F5344CB8AC3E}">
        <p14:creationId xmlns:p14="http://schemas.microsoft.com/office/powerpoint/2010/main" xmlns="" val="597324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27702"/>
            <a:ext cx="6134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Add Items</a:t>
            </a:r>
          </a:p>
          <a:p>
            <a:pPr algn="ctr"/>
            <a:endParaRPr lang="en-IN" sz="40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items.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95299" y="3429000"/>
            <a:ext cx="81057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&gt;&gt;&gt;set = {"apple", "banana", "cherry"}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</a:t>
            </a:r>
            <a:r>
              <a:rPr lang="en-IN" sz="3600" b="1" dirty="0" err="1">
                <a:solidFill>
                  <a:srgbClr val="FF3399"/>
                </a:solidFill>
              </a:rPr>
              <a:t>set.add</a:t>
            </a:r>
            <a:r>
              <a:rPr lang="en-IN" sz="3600" b="1" dirty="0">
                <a:solidFill>
                  <a:srgbClr val="FF3399"/>
                </a:solidFill>
              </a:rPr>
              <a:t>("orange") 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&gt;&gt;&gt; print(set)</a:t>
            </a:r>
          </a:p>
        </p:txBody>
      </p:sp>
    </p:spTree>
    <p:extLst>
      <p:ext uri="{BB962C8B-B14F-4D97-AF65-F5344CB8AC3E}">
        <p14:creationId xmlns:p14="http://schemas.microsoft.com/office/powerpoint/2010/main" xmlns="" val="3681025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27702"/>
            <a:ext cx="6134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Add Sets</a:t>
            </a:r>
          </a:p>
          <a:p>
            <a:pPr algn="ctr"/>
            <a:endParaRPr lang="en-IN" sz="40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items.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59076" y="3084640"/>
            <a:ext cx="111728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&gt;&gt;&gt;set1 = {"apple", "banana", "cherry"}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&gt;&gt;&gt; set2 = {"pineapple", "mango", "papaya"}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set1.update(set2)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print(set1)</a:t>
            </a:r>
          </a:p>
          <a:p>
            <a:endParaRPr lang="en-IN" sz="3600" b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171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4486275" y="427702"/>
            <a:ext cx="6134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Add anything to Sets</a:t>
            </a:r>
          </a:p>
          <a:p>
            <a:pPr algn="ctr"/>
            <a:endParaRPr lang="en-IN" sz="40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add any list or tuple also.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59076" y="3084640"/>
            <a:ext cx="111728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&gt;&gt;&gt;set1 = {"apple", "banana", "cherry"}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&gt;&gt;&gt; set2 = {"pineapple", "mango", "papaya"}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set1.update(set2)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print(</a:t>
            </a:r>
            <a:r>
              <a:rPr lang="en-IN" sz="3600" b="1" dirty="0" err="1">
                <a:solidFill>
                  <a:srgbClr val="FF3399"/>
                </a:solidFill>
              </a:rPr>
              <a:t>thisset</a:t>
            </a:r>
            <a:r>
              <a:rPr lang="en-IN" sz="3600" b="1" dirty="0">
                <a:solidFill>
                  <a:srgbClr val="FF3399"/>
                </a:solidFill>
              </a:rPr>
              <a:t>)</a:t>
            </a:r>
          </a:p>
          <a:p>
            <a:endParaRPr lang="en-IN" sz="3600" b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185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Remove(), discard(), pop(), clear(), del</a:t>
            </a:r>
          </a:p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op() method removes an element from the end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59076" y="3094165"/>
            <a:ext cx="111728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&gt;&gt;&gt;set1 = {"apple", "banana", "cherry"}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set1.remove(“cherry”)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&gt;&gt;&gt; print(set1)</a:t>
            </a:r>
          </a:p>
          <a:p>
            <a:endParaRPr lang="en-IN" sz="3600" b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188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30" y="196958"/>
            <a:ext cx="2587626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Join Sets</a:t>
            </a:r>
          </a:p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C36774-C59F-18F8-E1CD-9AFD84B0DE8B}"/>
              </a:ext>
            </a:extLst>
          </p:cNvPr>
          <p:cNvSpPr txBox="1"/>
          <p:nvPr/>
        </p:nvSpPr>
        <p:spPr>
          <a:xfrm>
            <a:off x="184730" y="1745011"/>
            <a:ext cx="117215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</a:rPr>
              <a:t>Both </a:t>
            </a:r>
            <a:r>
              <a:rPr lang="en-US" sz="4000" u="sng" dirty="0">
                <a:solidFill>
                  <a:srgbClr val="000000"/>
                </a:solidFill>
                <a:latin typeface="Verdana" panose="020B0604030504040204" pitchFamily="34" charset="0"/>
              </a:rPr>
              <a:t>union() </a:t>
            </a:r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</a:rPr>
              <a:t>&amp; </a:t>
            </a:r>
            <a:r>
              <a:rPr lang="en-US" sz="4000" u="sng" dirty="0">
                <a:solidFill>
                  <a:srgbClr val="000000"/>
                </a:solidFill>
                <a:latin typeface="Verdana" panose="020B0604030504040204" pitchFamily="34" charset="0"/>
              </a:rPr>
              <a:t>update() </a:t>
            </a:r>
            <a:r>
              <a:rPr lang="en-US" sz="4000" dirty="0">
                <a:solidFill>
                  <a:srgbClr val="000000"/>
                </a:solidFill>
                <a:latin typeface="Verdana" panose="020B0604030504040204" pitchFamily="34" charset="0"/>
              </a:rPr>
              <a:t>will execute duplicate items.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459076" y="3094165"/>
            <a:ext cx="111728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3399"/>
                </a:solidFill>
              </a:rPr>
              <a:t>set1 = {"a", "b" , "c"}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set2 = {1, 2, 3}</a:t>
            </a:r>
          </a:p>
          <a:p>
            <a:endParaRPr lang="en-IN" sz="3600" b="1" dirty="0">
              <a:solidFill>
                <a:srgbClr val="FF3399"/>
              </a:solidFill>
            </a:endParaRPr>
          </a:p>
          <a:p>
            <a:r>
              <a:rPr lang="en-IN" sz="3600" b="1" dirty="0">
                <a:solidFill>
                  <a:srgbClr val="FF3399"/>
                </a:solidFill>
              </a:rPr>
              <a:t>set3 = set1.union(set2)</a:t>
            </a:r>
          </a:p>
          <a:p>
            <a:r>
              <a:rPr lang="en-IN" sz="3600" b="1" dirty="0">
                <a:solidFill>
                  <a:srgbClr val="FF3399"/>
                </a:solidFill>
              </a:rPr>
              <a:t>print(set3)</a:t>
            </a:r>
          </a:p>
        </p:txBody>
      </p:sp>
    </p:spTree>
    <p:extLst>
      <p:ext uri="{BB962C8B-B14F-4D97-AF65-F5344CB8AC3E}">
        <p14:creationId xmlns:p14="http://schemas.microsoft.com/office/powerpoint/2010/main" xmlns="" val="3277679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314325" y="1666131"/>
            <a:ext cx="11172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9900FF"/>
                </a:solidFill>
              </a:rPr>
              <a:t>The data type dictionary fall under mapping.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FF0000"/>
                </a:solidFill>
              </a:rPr>
              <a:t>It is a mapping between a set of </a:t>
            </a:r>
            <a:r>
              <a:rPr lang="en-US" sz="3600" b="1" dirty="0">
                <a:solidFill>
                  <a:srgbClr val="FF0000"/>
                </a:solidFill>
              </a:rPr>
              <a:t>keys</a:t>
            </a:r>
            <a:r>
              <a:rPr lang="en-US" sz="3600" dirty="0">
                <a:solidFill>
                  <a:srgbClr val="FF0000"/>
                </a:solidFill>
              </a:rPr>
              <a:t> and a set of </a:t>
            </a:r>
            <a:r>
              <a:rPr lang="en-US" sz="3600" b="1" dirty="0">
                <a:solidFill>
                  <a:srgbClr val="FF0000"/>
                </a:solidFill>
              </a:rPr>
              <a:t>values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The key-value pair is called an item.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00B0F0"/>
                </a:solidFill>
              </a:rPr>
              <a:t>A key is separated from its value by a colon(:) and consecutive items are separated by commas.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/>
              <a:t>Items in dictionaries are </a:t>
            </a:r>
            <a:r>
              <a:rPr lang="en-US" sz="3600" b="1" dirty="0"/>
              <a:t>unordered, </a:t>
            </a:r>
            <a:r>
              <a:rPr lang="en-US" sz="3600" dirty="0"/>
              <a:t>so we may not get back the data in the same order in which we had entered the data initially in the dictionary</a:t>
            </a:r>
            <a:endParaRPr lang="en-IN" sz="3600" b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9218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00"/>
            </a:gs>
            <a:gs pos="7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3238500" y="180975"/>
            <a:ext cx="5495925" cy="1114425"/>
          </a:xfrm>
          <a:prstGeom prst="flowChartTerminator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atin typeface="Bembo" panose="02020502050201020203" pitchFamily="18" charset="0"/>
              </a:rPr>
              <a:t>Features of Python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89F81-0FC7-3B80-E562-608AE5012D93}"/>
              </a:ext>
            </a:extLst>
          </p:cNvPr>
          <p:cNvSpPr txBox="1"/>
          <p:nvPr/>
        </p:nvSpPr>
        <p:spPr>
          <a:xfrm>
            <a:off x="292893" y="1476375"/>
            <a:ext cx="1137523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9900FF"/>
                </a:solidFill>
              </a:rPr>
              <a:t>Free &amp; open source.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0066"/>
                </a:solidFill>
              </a:rPr>
              <a:t>Interpreted Language.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C00000"/>
                </a:solidFill>
              </a:rPr>
              <a:t>Case-Sensitive Language.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B050"/>
                </a:solidFill>
              </a:rPr>
              <a:t>Portable &amp; platform independent.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99FF"/>
                </a:solidFill>
              </a:rPr>
              <a:t>It has a rich library of predefined functions.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3399"/>
                </a:solidFill>
              </a:rPr>
              <a:t>Object Oriented Programming. [Inheritance, Data Abstraction, Encapsulation &amp; Polymorphism]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6600"/>
                </a:solidFill>
              </a:rPr>
              <a:t>Indentation instead of braces.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66FF"/>
                </a:solidFill>
              </a:rPr>
              <a:t>Various sequence types [list, tuple, dictionary, sets]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8000"/>
                </a:solidFill>
              </a:rPr>
              <a:t>Exception handling as well as file handling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103741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314325" y="1666131"/>
            <a:ext cx="111728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600" dirty="0">
                <a:solidFill>
                  <a:srgbClr val="FF6600"/>
                </a:solidFill>
              </a:rPr>
              <a:t>Creating a Dictionary:</a:t>
            </a:r>
          </a:p>
          <a:p>
            <a:pPr algn="just"/>
            <a:r>
              <a:rPr lang="en-IN" sz="3600" dirty="0">
                <a:solidFill>
                  <a:srgbClr val="FF6600"/>
                </a:solidFill>
              </a:rPr>
              <a:t>&gt;&gt;&gt; dict1 = {} </a:t>
            </a:r>
          </a:p>
          <a:p>
            <a:pPr algn="just"/>
            <a:r>
              <a:rPr lang="en-IN" sz="3600" dirty="0">
                <a:solidFill>
                  <a:srgbClr val="FF6600"/>
                </a:solidFill>
              </a:rPr>
              <a:t>&gt;&gt;&gt; dict1 </a:t>
            </a:r>
          </a:p>
          <a:p>
            <a:pPr algn="just"/>
            <a:r>
              <a:rPr lang="en-IN" sz="3600" dirty="0">
                <a:solidFill>
                  <a:srgbClr val="FF6600"/>
                </a:solidFill>
              </a:rPr>
              <a:t>{}</a:t>
            </a:r>
          </a:p>
          <a:p>
            <a:pPr algn="just"/>
            <a:r>
              <a:rPr lang="en-IN" sz="3600" dirty="0">
                <a:solidFill>
                  <a:srgbClr val="0066FF"/>
                </a:solidFill>
              </a:rPr>
              <a:t>&gt;&gt;&gt; dict3 = {'Mohan':95,'Ram':89,'Suhel':92, 'Sangeeta':85} &gt;&gt;&gt; dict3 </a:t>
            </a:r>
          </a:p>
          <a:p>
            <a:pPr algn="just"/>
            <a:r>
              <a:rPr lang="en-IN" sz="3600" dirty="0">
                <a:solidFill>
                  <a:srgbClr val="0066FF"/>
                </a:solidFill>
              </a:rPr>
              <a:t>{'Mohan': 95, 'Ram': 89, '</a:t>
            </a:r>
            <a:r>
              <a:rPr lang="en-IN" sz="3600" dirty="0" err="1">
                <a:solidFill>
                  <a:srgbClr val="0066FF"/>
                </a:solidFill>
              </a:rPr>
              <a:t>Suhel</a:t>
            </a:r>
            <a:r>
              <a:rPr lang="en-IN" sz="3600" dirty="0">
                <a:solidFill>
                  <a:srgbClr val="0066FF"/>
                </a:solidFill>
              </a:rPr>
              <a:t>': 92, 'Sangeeta': 85}</a:t>
            </a:r>
            <a:endParaRPr lang="en-IN" sz="36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02343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184729" y="1272050"/>
            <a:ext cx="111728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/>
              <a:t>Accessing Items in a Dictionary:</a:t>
            </a:r>
          </a:p>
          <a:p>
            <a:pPr algn="just"/>
            <a:r>
              <a:rPr lang="en-IN" sz="3600" dirty="0">
                <a:solidFill>
                  <a:srgbClr val="FF0000"/>
                </a:solidFill>
              </a:rPr>
              <a:t>&gt;&gt;&gt; dict3 = {'Mohan':95,'Ram':89,'Suhel':92, 'Sangeeta':85} &gt;&gt;&gt; dict3['Ram’] </a:t>
            </a:r>
          </a:p>
          <a:p>
            <a:pPr algn="just"/>
            <a:r>
              <a:rPr lang="en-IN" sz="3600" dirty="0">
                <a:solidFill>
                  <a:srgbClr val="FF0000"/>
                </a:solidFill>
              </a:rPr>
              <a:t>89</a:t>
            </a:r>
          </a:p>
          <a:p>
            <a:pPr algn="just"/>
            <a:r>
              <a:rPr lang="en-IN" sz="3600" dirty="0">
                <a:solidFill>
                  <a:srgbClr val="9900FF"/>
                </a:solidFill>
              </a:rPr>
              <a:t>&gt;&gt;&gt; dict3['Shyam’] </a:t>
            </a:r>
          </a:p>
          <a:p>
            <a:pPr algn="just"/>
            <a:r>
              <a:rPr lang="en-IN" sz="3600" dirty="0" err="1">
                <a:solidFill>
                  <a:srgbClr val="9900FF"/>
                </a:solidFill>
              </a:rPr>
              <a:t>KeyError</a:t>
            </a:r>
            <a:r>
              <a:rPr lang="en-IN" sz="3600" dirty="0">
                <a:solidFill>
                  <a:srgbClr val="9900FF"/>
                </a:solidFill>
              </a:rPr>
              <a:t>: 'Shyam’</a:t>
            </a:r>
          </a:p>
          <a:p>
            <a:pPr algn="just"/>
            <a:r>
              <a:rPr lang="en-IN" sz="3600" dirty="0">
                <a:highlight>
                  <a:srgbClr val="00FFFF"/>
                </a:highlight>
              </a:rPr>
              <a:t>Dictionaries are Mutable</a:t>
            </a:r>
            <a:r>
              <a:rPr lang="en-IN" sz="3600" dirty="0">
                <a:solidFill>
                  <a:srgbClr val="9900FF"/>
                </a:solidFill>
                <a:highlight>
                  <a:srgbClr val="00FFFF"/>
                </a:highlight>
              </a:rPr>
              <a:t>:</a:t>
            </a:r>
          </a:p>
          <a:p>
            <a:pPr algn="just"/>
            <a:r>
              <a:rPr lang="en-IN" sz="3600" dirty="0"/>
              <a:t>&gt;&gt;&gt;dict1['Meena'] = 78</a:t>
            </a:r>
          </a:p>
          <a:p>
            <a:pPr algn="just"/>
            <a:r>
              <a:rPr lang="en-IN" sz="3600" dirty="0"/>
              <a:t>{'Mohan': 95, 'Ram': 89, '</a:t>
            </a:r>
            <a:r>
              <a:rPr lang="en-IN" sz="3600" dirty="0" err="1"/>
              <a:t>Suhel</a:t>
            </a:r>
            <a:r>
              <a:rPr lang="en-IN" sz="3600" dirty="0"/>
              <a:t>': 92, 'Sangeeta': 85, 'Meena': 78}</a:t>
            </a:r>
            <a:endParaRPr lang="en-IN"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9829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184729" y="1272050"/>
            <a:ext cx="1117282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600" dirty="0"/>
              <a:t>Modifying an Existing Item </a:t>
            </a:r>
          </a:p>
          <a:p>
            <a:pPr algn="just"/>
            <a:r>
              <a:rPr lang="en-IN" sz="3600" dirty="0">
                <a:solidFill>
                  <a:srgbClr val="FF0000"/>
                </a:solidFill>
              </a:rPr>
              <a:t>&gt;&gt;&gt; dict3 = {'Mohan':95,'Ram':89,'Suhel':92, 'Sangeeta':85} &gt;&gt;&gt; dict1['</a:t>
            </a:r>
            <a:r>
              <a:rPr lang="en-IN" sz="3600" dirty="0" err="1">
                <a:solidFill>
                  <a:srgbClr val="FF0000"/>
                </a:solidFill>
              </a:rPr>
              <a:t>Suhel</a:t>
            </a:r>
            <a:r>
              <a:rPr lang="en-IN" sz="3600" dirty="0">
                <a:solidFill>
                  <a:srgbClr val="FF0000"/>
                </a:solidFill>
              </a:rPr>
              <a:t>'] = 93.5 </a:t>
            </a:r>
          </a:p>
          <a:p>
            <a:pPr algn="just"/>
            <a:r>
              <a:rPr lang="en-IN" sz="3600" dirty="0">
                <a:solidFill>
                  <a:srgbClr val="FF0000"/>
                </a:solidFill>
              </a:rPr>
              <a:t>&gt;&gt;&gt; dict1 {'Mohan': 95, 'Ram': 89, '</a:t>
            </a:r>
            <a:r>
              <a:rPr lang="en-IN" sz="3600" dirty="0" err="1">
                <a:solidFill>
                  <a:srgbClr val="FF0000"/>
                </a:solidFill>
              </a:rPr>
              <a:t>Suhel</a:t>
            </a:r>
            <a:r>
              <a:rPr lang="en-IN" sz="3600" dirty="0">
                <a:solidFill>
                  <a:srgbClr val="FF0000"/>
                </a:solidFill>
              </a:rPr>
              <a:t>': 93.5, 'Sangeeta': 85}</a:t>
            </a:r>
          </a:p>
          <a:p>
            <a:pPr algn="just"/>
            <a:r>
              <a:rPr lang="en-IN" sz="3600" dirty="0"/>
              <a:t>Membership Operators: in/not in</a:t>
            </a:r>
          </a:p>
          <a:p>
            <a:pPr algn="just"/>
            <a:r>
              <a:rPr lang="en-IN" sz="3600" dirty="0">
                <a:solidFill>
                  <a:srgbClr val="FF3399"/>
                </a:solidFill>
              </a:rPr>
              <a:t>&gt;&gt;&gt; ‘Mohan' in dict1 </a:t>
            </a:r>
          </a:p>
          <a:p>
            <a:pPr algn="just"/>
            <a:r>
              <a:rPr lang="en-IN" sz="3600" dirty="0">
                <a:solidFill>
                  <a:srgbClr val="FF3399"/>
                </a:solidFill>
              </a:rPr>
              <a:t>True</a:t>
            </a:r>
          </a:p>
          <a:p>
            <a:pPr algn="just"/>
            <a:r>
              <a:rPr lang="en-US" sz="3600" dirty="0">
                <a:solidFill>
                  <a:srgbClr val="FF3399"/>
                </a:solidFill>
              </a:rPr>
              <a:t>&gt;&gt;&gt; ‘Mohan' not in dict1 </a:t>
            </a:r>
          </a:p>
          <a:p>
            <a:pPr algn="just"/>
            <a:r>
              <a:rPr lang="en-US" sz="3600" dirty="0">
                <a:solidFill>
                  <a:srgbClr val="FF3399"/>
                </a:solidFill>
              </a:rPr>
              <a:t>False</a:t>
            </a:r>
            <a:endParaRPr lang="en-IN" sz="3600" dirty="0">
              <a:solidFill>
                <a:srgbClr val="FF3399"/>
              </a:solidFill>
            </a:endParaRPr>
          </a:p>
          <a:p>
            <a:pPr algn="just"/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2109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Bembo" panose="02020502050201020203" pitchFamily="18" charset="0"/>
              </a:rPr>
              <a:t>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0DF3D5-EE86-7381-7D22-283EB0EB9C2F}"/>
              </a:ext>
            </a:extLst>
          </p:cNvPr>
          <p:cNvSpPr txBox="1"/>
          <p:nvPr/>
        </p:nvSpPr>
        <p:spPr>
          <a:xfrm>
            <a:off x="184729" y="1272050"/>
            <a:ext cx="111728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600" dirty="0"/>
              <a:t>Traversing a Dictionary</a:t>
            </a:r>
          </a:p>
          <a:p>
            <a:pPr algn="just"/>
            <a:r>
              <a:rPr lang="en-US" sz="3600" dirty="0">
                <a:solidFill>
                  <a:srgbClr val="00B0F0"/>
                </a:solidFill>
              </a:rPr>
              <a:t>&gt;&gt;&gt; for </a:t>
            </a:r>
            <a:r>
              <a:rPr lang="en-US" sz="3600" dirty="0" err="1">
                <a:solidFill>
                  <a:srgbClr val="00B0F0"/>
                </a:solidFill>
              </a:rPr>
              <a:t>key,value</a:t>
            </a:r>
            <a:r>
              <a:rPr lang="en-US" sz="3600" dirty="0">
                <a:solidFill>
                  <a:srgbClr val="00B0F0"/>
                </a:solidFill>
              </a:rPr>
              <a:t> in dict1.items(): </a:t>
            </a:r>
          </a:p>
          <a:p>
            <a:pPr algn="just"/>
            <a:r>
              <a:rPr lang="en-US" sz="3600" dirty="0">
                <a:solidFill>
                  <a:srgbClr val="00B0F0"/>
                </a:solidFill>
              </a:rPr>
              <a:t>&gt;&gt;&gt;print(</a:t>
            </a:r>
            <a:r>
              <a:rPr lang="en-US" sz="3600" dirty="0" err="1">
                <a:solidFill>
                  <a:srgbClr val="00B0F0"/>
                </a:solidFill>
              </a:rPr>
              <a:t>key,':',value</a:t>
            </a:r>
            <a:r>
              <a:rPr lang="en-US" sz="3600" dirty="0">
                <a:solidFill>
                  <a:srgbClr val="00B0F0"/>
                </a:solidFill>
              </a:rPr>
              <a:t>) </a:t>
            </a:r>
          </a:p>
          <a:p>
            <a:pPr algn="just"/>
            <a:r>
              <a:rPr lang="en-US" sz="3600" dirty="0">
                <a:solidFill>
                  <a:srgbClr val="00B0F0"/>
                </a:solidFill>
              </a:rPr>
              <a:t>Mohan: 95 </a:t>
            </a:r>
          </a:p>
          <a:p>
            <a:pPr algn="just"/>
            <a:r>
              <a:rPr lang="en-US" sz="3600" dirty="0">
                <a:solidFill>
                  <a:srgbClr val="00B0F0"/>
                </a:solidFill>
              </a:rPr>
              <a:t>Ram: 89 </a:t>
            </a:r>
          </a:p>
          <a:p>
            <a:pPr algn="just"/>
            <a:r>
              <a:rPr lang="en-US" sz="3600" dirty="0" err="1">
                <a:solidFill>
                  <a:srgbClr val="00B0F0"/>
                </a:solidFill>
              </a:rPr>
              <a:t>Suhel</a:t>
            </a:r>
            <a:r>
              <a:rPr lang="en-US" sz="3600" dirty="0">
                <a:solidFill>
                  <a:srgbClr val="00B0F0"/>
                </a:solidFill>
              </a:rPr>
              <a:t>: 92 </a:t>
            </a:r>
          </a:p>
          <a:p>
            <a:pPr algn="just"/>
            <a:r>
              <a:rPr lang="en-US" sz="3600" dirty="0">
                <a:solidFill>
                  <a:srgbClr val="00B0F0"/>
                </a:solidFill>
              </a:rPr>
              <a:t>Sangeeta: 85</a:t>
            </a:r>
          </a:p>
          <a:p>
            <a:pPr algn="just"/>
            <a:endParaRPr lang="en-IN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3117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Dictionary methods and Built-in functions</a:t>
            </a:r>
            <a:r>
              <a:rPr lang="en-IN" sz="4000" b="1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56AB09-B7D0-E420-4038-D1B7A0AB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03" t="24952" r="12891" b="13611"/>
          <a:stretch/>
        </p:blipFill>
        <p:spPr>
          <a:xfrm>
            <a:off x="590549" y="1594102"/>
            <a:ext cx="10896602" cy="4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9525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Dictionary methods and Built-in functions</a:t>
            </a:r>
            <a:r>
              <a:rPr lang="en-IN" sz="4000" b="1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72BC36-001F-335F-E41E-5DC09EE70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25" t="23601" r="12110" b="14028"/>
          <a:stretch/>
        </p:blipFill>
        <p:spPr>
          <a:xfrm>
            <a:off x="838200" y="1562029"/>
            <a:ext cx="10563225" cy="47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5766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Dictionary methods and Built-in functions</a:t>
            </a:r>
            <a:r>
              <a:rPr lang="en-IN" sz="4000" b="1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32EF14-9957-3488-D89E-723D85BED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390" t="19122" r="12265" b="9861"/>
          <a:stretch/>
        </p:blipFill>
        <p:spPr>
          <a:xfrm>
            <a:off x="1190625" y="1569481"/>
            <a:ext cx="9429750" cy="48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4217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Dictionary methods and Built-in functions</a:t>
            </a:r>
            <a:r>
              <a:rPr lang="en-IN" sz="4000" b="1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548771F-410F-18CE-DC7D-950D8AFAF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016" t="16250" r="12891" b="4861"/>
          <a:stretch/>
        </p:blipFill>
        <p:spPr>
          <a:xfrm>
            <a:off x="1162050" y="1464407"/>
            <a:ext cx="9677400" cy="51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250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84729" y="196958"/>
            <a:ext cx="7686673" cy="1114425"/>
          </a:xfrm>
          <a:prstGeom prst="homePlate">
            <a:avLst>
              <a:gd name="adj" fmla="val 45726"/>
            </a:avLst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Data Structures in Python</a:t>
            </a:r>
            <a:endParaRPr lang="en-IN" sz="4000" b="1" dirty="0">
              <a:solidFill>
                <a:schemeClr val="tx1"/>
              </a:solidFill>
              <a:latin typeface="Bembo" panose="02020502050201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7626A-C326-D682-2FD1-3229DE349591}"/>
              </a:ext>
            </a:extLst>
          </p:cNvPr>
          <p:cNvSpPr txBox="1"/>
          <p:nvPr/>
        </p:nvSpPr>
        <p:spPr>
          <a:xfrm>
            <a:off x="2933701" y="1404106"/>
            <a:ext cx="8553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2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D38EC9-DAB5-D25E-C519-FFD11F2AEC10}"/>
              </a:ext>
            </a:extLst>
          </p:cNvPr>
          <p:cNvSpPr txBox="1"/>
          <p:nvPr/>
        </p:nvSpPr>
        <p:spPr>
          <a:xfrm>
            <a:off x="2933701" y="418177"/>
            <a:ext cx="768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36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  <a:p>
            <a:pPr algn="ctr"/>
            <a:endParaRPr lang="en-IN" sz="36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84F956-B3F8-4894-181D-7C551877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25A1AE-F53D-87F9-A2EE-3D300CE0750D}"/>
              </a:ext>
            </a:extLst>
          </p:cNvPr>
          <p:cNvSpPr txBox="1"/>
          <p:nvPr/>
        </p:nvSpPr>
        <p:spPr>
          <a:xfrm>
            <a:off x="276225" y="1618506"/>
            <a:ext cx="11410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 structures are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way of organizing and storing data so that they can be accessed and worked with efficiently</a:t>
            </a:r>
          </a:p>
          <a:p>
            <a:pPr algn="just"/>
            <a:endParaRPr lang="en-US" sz="24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Stack [LIFO]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Queue [FIFO]</a:t>
            </a:r>
            <a:endParaRPr lang="en-IN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2410A1F-BF60-1391-CC67-C0056184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5301" y="2715489"/>
            <a:ext cx="6715074" cy="35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10988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xmlns="" id="{0F336EBF-3599-A60A-2C22-E8D48618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Lists as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15B24E-6915-AC33-4059-71EF3FC9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The last element added is the first element retrieved</a:t>
            </a:r>
          </a:p>
          <a:p>
            <a:pPr>
              <a:defRPr/>
            </a:pPr>
            <a:r>
              <a:rPr lang="en-US" dirty="0"/>
              <a:t>To add an item to the stack,</a:t>
            </a:r>
            <a:br>
              <a:rPr lang="en-US" dirty="0"/>
            </a:br>
            <a:r>
              <a:rPr lang="en-US" dirty="0"/>
              <a:t> append() must be used</a:t>
            </a:r>
          </a:p>
          <a:p>
            <a:pPr lvl="1">
              <a:defRPr/>
            </a:pPr>
            <a:r>
              <a:rPr lang="en-US" dirty="0"/>
              <a:t>stack = [3, 4, 5]</a:t>
            </a:r>
          </a:p>
          <a:p>
            <a:pPr lvl="1">
              <a:defRPr/>
            </a:pPr>
            <a:r>
              <a:rPr lang="en-US" dirty="0" err="1"/>
              <a:t>stack.append</a:t>
            </a:r>
            <a:r>
              <a:rPr lang="en-US" dirty="0"/>
              <a:t>(6)</a:t>
            </a:r>
          </a:p>
          <a:p>
            <a:pPr lvl="1">
              <a:defRPr/>
            </a:pPr>
            <a:r>
              <a:rPr lang="en-US" dirty="0"/>
              <a:t>Stack is now [3, 4, 5, 6]</a:t>
            </a:r>
          </a:p>
          <a:p>
            <a:pPr>
              <a:defRPr/>
            </a:pPr>
            <a:r>
              <a:rPr lang="en-US" dirty="0"/>
              <a:t>To retrieve an item from the top of the stack, pop must be used</a:t>
            </a:r>
          </a:p>
          <a:p>
            <a:pPr lvl="1">
              <a:defRPr/>
            </a:pPr>
            <a:r>
              <a:rPr lang="en-US" dirty="0"/>
              <a:t>Stack.pop()</a:t>
            </a:r>
          </a:p>
          <a:p>
            <a:pPr lvl="1">
              <a:defRPr/>
            </a:pPr>
            <a:r>
              <a:rPr lang="en-US" dirty="0"/>
              <a:t>6 is output</a:t>
            </a:r>
          </a:p>
          <a:p>
            <a:pPr lvl="1">
              <a:defRPr/>
            </a:pPr>
            <a:r>
              <a:rPr lang="en-US" dirty="0"/>
              <a:t>Stack is now [3, 4, 5] again</a:t>
            </a:r>
          </a:p>
        </p:txBody>
      </p:sp>
      <p:pic>
        <p:nvPicPr>
          <p:cNvPr id="6148" name="Picture 4" descr="http://www.mathsisfun.com/games/images/tower-of-hanoi-2.gif">
            <a:extLst>
              <a:ext uri="{FF2B5EF4-FFF2-40B4-BE49-F238E27FC236}">
                <a16:creationId xmlns:a16="http://schemas.microsoft.com/office/drawing/2014/main" xmlns="" id="{F8C2CBE4-C982-F538-25FA-A7BBA00E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09800"/>
            <a:ext cx="13716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00"/>
            </a:gs>
            <a:gs pos="7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3238500" y="180975"/>
            <a:ext cx="5495925" cy="1114425"/>
          </a:xfrm>
          <a:prstGeom prst="flowChartTerminator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atin typeface="Bembo" panose="02020502050201020203" pitchFamily="18" charset="0"/>
              </a:rPr>
              <a:t>Working With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BEAA81-13EC-1AB1-5921-59F2450903B6}"/>
              </a:ext>
            </a:extLst>
          </p:cNvPr>
          <p:cNvSpPr txBox="1"/>
          <p:nvPr/>
        </p:nvSpPr>
        <p:spPr>
          <a:xfrm>
            <a:off x="171450" y="1401545"/>
            <a:ext cx="6134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1. To write and run (execute) a Python program, we need to have a </a:t>
            </a:r>
            <a:r>
              <a:rPr lang="en-US" sz="2800" b="1" dirty="0">
                <a:highlight>
                  <a:srgbClr val="00FFFF"/>
                </a:highlight>
              </a:rPr>
              <a:t>Python interpreter</a:t>
            </a:r>
            <a:r>
              <a:rPr lang="en-US" sz="2800" b="1" dirty="0"/>
              <a:t> installed on our computer</a:t>
            </a:r>
            <a:endParaRPr lang="en-I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CABA924-092A-0D19-F3DB-A4FADD2D7C63}"/>
              </a:ext>
            </a:extLst>
          </p:cNvPr>
          <p:cNvSpPr txBox="1"/>
          <p:nvPr/>
        </p:nvSpPr>
        <p:spPr>
          <a:xfrm>
            <a:off x="5986462" y="255570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2. The interpreter is also called </a:t>
            </a:r>
            <a:r>
              <a:rPr lang="en-US" sz="2400" b="1" dirty="0">
                <a:highlight>
                  <a:srgbClr val="00FFFF"/>
                </a:highlight>
              </a:rPr>
              <a:t>Python shell</a:t>
            </a:r>
            <a:endParaRPr lang="en-IN" sz="2400" b="1" dirty="0">
              <a:highlight>
                <a:srgbClr val="00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467BA10-1F85-E3DB-3D6C-4681DA900116}"/>
              </a:ext>
            </a:extLst>
          </p:cNvPr>
          <p:cNvSpPr txBox="1"/>
          <p:nvPr/>
        </p:nvSpPr>
        <p:spPr>
          <a:xfrm>
            <a:off x="171450" y="3325891"/>
            <a:ext cx="613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3. The symbol </a:t>
            </a:r>
            <a:r>
              <a:rPr lang="en-US" sz="2400" b="1" dirty="0">
                <a:highlight>
                  <a:srgbClr val="00FFFF"/>
                </a:highlight>
              </a:rPr>
              <a:t>&gt;&gt;&gt;</a:t>
            </a:r>
            <a:r>
              <a:rPr lang="en-US" sz="2400" b="1" dirty="0"/>
              <a:t> is the </a:t>
            </a:r>
            <a:r>
              <a:rPr lang="en-US" sz="2400" b="1" dirty="0">
                <a:highlight>
                  <a:srgbClr val="00FFFF"/>
                </a:highlight>
              </a:rPr>
              <a:t>Python prompt</a:t>
            </a:r>
            <a:r>
              <a:rPr lang="en-US" sz="2400" b="1" dirty="0"/>
              <a:t>, which indicates that the interpreter is ready to take instructions. </a:t>
            </a:r>
            <a:endParaRPr lang="en-I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D36DA9-5403-6B98-7F4C-DA156D04CA3B}"/>
              </a:ext>
            </a:extLst>
          </p:cNvPr>
          <p:cNvSpPr txBox="1"/>
          <p:nvPr/>
        </p:nvSpPr>
        <p:spPr>
          <a:xfrm>
            <a:off x="5986462" y="3979009"/>
            <a:ext cx="613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4. We can type </a:t>
            </a:r>
            <a:r>
              <a:rPr lang="en-US" sz="2400" b="1" dirty="0">
                <a:highlight>
                  <a:srgbClr val="00FFFF"/>
                </a:highlight>
              </a:rPr>
              <a:t>commands or statements </a:t>
            </a:r>
            <a:r>
              <a:rPr lang="en-US" sz="2400" b="1" dirty="0"/>
              <a:t>on this prompt to execute them using a Python interpreter.</a:t>
            </a:r>
            <a:endParaRPr lang="en-IN" sz="2400" b="1" dirty="0"/>
          </a:p>
        </p:txBody>
      </p:sp>
      <p:pic>
        <p:nvPicPr>
          <p:cNvPr id="1026" name="Picture 2" descr="Introduction to Python IDLE">
            <a:extLst>
              <a:ext uri="{FF2B5EF4-FFF2-40B4-BE49-F238E27FC236}">
                <a16:creationId xmlns:a16="http://schemas.microsoft.com/office/drawing/2014/main" xmlns="" id="{BB5809C0-76B5-C7BF-02D0-B31AA2CFB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5579"/>
          <a:stretch/>
        </p:blipFill>
        <p:spPr bwMode="auto">
          <a:xfrm>
            <a:off x="61912" y="5224761"/>
            <a:ext cx="7915275" cy="15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293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xmlns="" id="{0F336EBF-3599-A60A-2C22-E8D48618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575" y="0"/>
            <a:ext cx="9925050" cy="5143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b="1" dirty="0"/>
              <a:t>#implementation of List as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15B24E-6915-AC33-4059-71EF3FC9B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" y="133350"/>
            <a:ext cx="11353800" cy="6724650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1600" b="1" dirty="0"/>
              <a:t>s=[]</a:t>
            </a:r>
          </a:p>
          <a:p>
            <a:pPr marL="0" indent="0">
              <a:buNone/>
              <a:defRPr/>
            </a:pPr>
            <a:r>
              <a:rPr lang="en-US" sz="1600" b="1" dirty="0"/>
              <a:t>c="y“</a:t>
            </a:r>
          </a:p>
          <a:p>
            <a:pPr marL="0" indent="0">
              <a:buNone/>
              <a:defRPr/>
            </a:pPr>
            <a:r>
              <a:rPr lang="en-US" sz="1600" b="1" dirty="0"/>
              <a:t>while (c=="y"):    </a:t>
            </a:r>
          </a:p>
          <a:p>
            <a:pPr marL="0" indent="0">
              <a:buNone/>
              <a:defRPr/>
            </a:pPr>
            <a:r>
              <a:rPr lang="en-US" sz="1600" b="1" dirty="0"/>
              <a:t>	print("1. PUSH")    </a:t>
            </a:r>
          </a:p>
          <a:p>
            <a:pPr marL="0" indent="0">
              <a:buNone/>
              <a:defRPr/>
            </a:pPr>
            <a:r>
              <a:rPr lang="en-US" sz="1600" b="1" dirty="0"/>
              <a:t>	print("2. POP")    	</a:t>
            </a:r>
          </a:p>
          <a:p>
            <a:pPr marL="0" indent="0">
              <a:buNone/>
              <a:defRPr/>
            </a:pPr>
            <a:r>
              <a:rPr lang="en-US" sz="1600" b="1" dirty="0"/>
              <a:t>	print("3. Display")   </a:t>
            </a:r>
          </a:p>
          <a:p>
            <a:pPr marL="0" indent="0">
              <a:buNone/>
              <a:defRPr/>
            </a:pPr>
            <a:r>
              <a:rPr lang="en-US" sz="1600" b="1" dirty="0"/>
              <a:t>	 choice=int(input("enter your choice:  "))    </a:t>
            </a:r>
          </a:p>
          <a:p>
            <a:pPr marL="0" indent="0">
              <a:buNone/>
              <a:defRPr/>
            </a:pPr>
            <a:r>
              <a:rPr lang="en-US" sz="1600" b="1" dirty="0"/>
              <a:t>	if (choice==1):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a=input("Enter any number :")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</a:t>
            </a:r>
            <a:r>
              <a:rPr lang="en-US" sz="1600" b="1" dirty="0" err="1"/>
              <a:t>s.append</a:t>
            </a:r>
            <a:r>
              <a:rPr lang="en-US" sz="1600" b="1" dirty="0"/>
              <a:t>(a)    </a:t>
            </a:r>
          </a:p>
          <a:p>
            <a:pPr marL="0" indent="0">
              <a:buNone/>
              <a:defRPr/>
            </a:pPr>
            <a:r>
              <a:rPr lang="en-US" sz="1600" b="1" dirty="0"/>
              <a:t>	</a:t>
            </a:r>
            <a:r>
              <a:rPr lang="en-US" sz="1600" b="1" dirty="0" err="1"/>
              <a:t>elif</a:t>
            </a:r>
            <a:r>
              <a:rPr lang="en-US" sz="1600" b="1" dirty="0"/>
              <a:t> (choice==2):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  if (s==[]):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  print("stack empty")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 else: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print("Deleted element is : ",</a:t>
            </a:r>
            <a:r>
              <a:rPr lang="en-US" sz="1600" b="1" dirty="0" err="1"/>
              <a:t>s.pop</a:t>
            </a:r>
            <a:r>
              <a:rPr lang="en-US" sz="1600" b="1" dirty="0"/>
              <a:t>())   </a:t>
            </a:r>
          </a:p>
          <a:p>
            <a:pPr marL="0" indent="0">
              <a:buNone/>
              <a:defRPr/>
            </a:pPr>
            <a:r>
              <a:rPr lang="en-US" sz="1600" b="1" dirty="0"/>
              <a:t>                         </a:t>
            </a:r>
            <a:r>
              <a:rPr lang="en-US" sz="1600" b="1" dirty="0" err="1"/>
              <a:t>elif</a:t>
            </a:r>
            <a:r>
              <a:rPr lang="en-US" sz="1600" b="1" dirty="0"/>
              <a:t>(choice==3):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l=</a:t>
            </a:r>
            <a:r>
              <a:rPr lang="en-US" sz="1600" b="1" dirty="0" err="1"/>
              <a:t>len</a:t>
            </a:r>
            <a:r>
              <a:rPr lang="en-US" sz="1600" b="1" dirty="0"/>
              <a:t>(s)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for i in range(l-1,-1,-1): 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print (s[i])  </a:t>
            </a:r>
          </a:p>
          <a:p>
            <a:pPr marL="0" indent="0">
              <a:buNone/>
              <a:defRPr/>
            </a:pPr>
            <a:r>
              <a:rPr lang="en-US" sz="1600" b="1" dirty="0"/>
              <a:t>	  else: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print("Wrong input")</a:t>
            </a:r>
          </a:p>
          <a:p>
            <a:pPr marL="0" indent="0">
              <a:buNone/>
              <a:defRPr/>
            </a:pPr>
            <a:r>
              <a:rPr lang="en-US" sz="1600" b="1" dirty="0"/>
              <a:t>                     c=input("Do you want to continue or not? ")</a:t>
            </a:r>
          </a:p>
        </p:txBody>
      </p:sp>
      <p:pic>
        <p:nvPicPr>
          <p:cNvPr id="6148" name="Picture 4" descr="http://www.mathsisfun.com/games/images/tower-of-hanoi-2.gif">
            <a:extLst>
              <a:ext uri="{FF2B5EF4-FFF2-40B4-BE49-F238E27FC236}">
                <a16:creationId xmlns:a16="http://schemas.microsoft.com/office/drawing/2014/main" xmlns="" id="{F8C2CBE4-C982-F538-25FA-A7BBA00E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1028" y="1150143"/>
            <a:ext cx="2331044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2532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xmlns="" id="{0F336EBF-3599-A60A-2C22-E8D48618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575" y="0"/>
            <a:ext cx="9925050" cy="5143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b="1" dirty="0"/>
              <a:t>#implementation of List as </a:t>
            </a:r>
            <a:r>
              <a:rPr lang="en-US" b="1" dirty="0"/>
              <a:t>Queue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15B24E-6915-AC33-4059-71EF3FC9B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" y="133350"/>
            <a:ext cx="11353800" cy="6724650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1600" b="1" dirty="0"/>
              <a:t>s=[]</a:t>
            </a:r>
          </a:p>
          <a:p>
            <a:pPr marL="0" indent="0">
              <a:buNone/>
              <a:defRPr/>
            </a:pPr>
            <a:r>
              <a:rPr lang="en-US" sz="1600" b="1" dirty="0"/>
              <a:t>c="y“</a:t>
            </a:r>
          </a:p>
          <a:p>
            <a:pPr marL="0" indent="0">
              <a:buNone/>
              <a:defRPr/>
            </a:pPr>
            <a:r>
              <a:rPr lang="en-US" sz="1600" b="1" dirty="0"/>
              <a:t>while (c=="y"):    </a:t>
            </a:r>
          </a:p>
          <a:p>
            <a:pPr marL="0" indent="0">
              <a:buNone/>
              <a:defRPr/>
            </a:pPr>
            <a:r>
              <a:rPr lang="en-US" sz="1600" b="1" dirty="0"/>
              <a:t>	print("1. PUSH")    </a:t>
            </a:r>
          </a:p>
          <a:p>
            <a:pPr marL="0" indent="0">
              <a:buNone/>
              <a:defRPr/>
            </a:pPr>
            <a:r>
              <a:rPr lang="en-US" sz="1600" b="1" dirty="0"/>
              <a:t>	print("2. POP")    	</a:t>
            </a:r>
          </a:p>
          <a:p>
            <a:pPr marL="0" indent="0">
              <a:buNone/>
              <a:defRPr/>
            </a:pPr>
            <a:r>
              <a:rPr lang="en-US" sz="1600" b="1" dirty="0"/>
              <a:t>	print("3. Display")   </a:t>
            </a:r>
          </a:p>
          <a:p>
            <a:pPr marL="0" indent="0">
              <a:buNone/>
              <a:defRPr/>
            </a:pPr>
            <a:r>
              <a:rPr lang="en-US" sz="1600" b="1" dirty="0"/>
              <a:t>	 choice=int(input("enter your choice:  "))    </a:t>
            </a:r>
          </a:p>
          <a:p>
            <a:pPr marL="0" indent="0">
              <a:buNone/>
              <a:defRPr/>
            </a:pPr>
            <a:r>
              <a:rPr lang="en-US" sz="1600" b="1" dirty="0"/>
              <a:t>	if (choice==1):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a=input("Enter any number :")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</a:t>
            </a:r>
            <a:r>
              <a:rPr lang="en-US" sz="1600" b="1" dirty="0" err="1"/>
              <a:t>s.append</a:t>
            </a:r>
            <a:r>
              <a:rPr lang="en-US" sz="1600" b="1" dirty="0"/>
              <a:t>(a)    </a:t>
            </a:r>
          </a:p>
          <a:p>
            <a:pPr marL="0" indent="0">
              <a:buNone/>
              <a:defRPr/>
            </a:pPr>
            <a:r>
              <a:rPr lang="en-US" sz="1600" b="1" dirty="0"/>
              <a:t>	</a:t>
            </a:r>
            <a:r>
              <a:rPr lang="en-US" sz="1600" b="1" dirty="0" err="1"/>
              <a:t>elif</a:t>
            </a:r>
            <a:r>
              <a:rPr lang="en-US" sz="1600" b="1" dirty="0"/>
              <a:t> (choice==2):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  if (s==[]):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  print("stack empty")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 else: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print("Deleted element is : ",</a:t>
            </a:r>
            <a:r>
              <a:rPr lang="en-US" sz="1600" b="1" dirty="0" err="1"/>
              <a:t>s.pop</a:t>
            </a:r>
            <a:r>
              <a:rPr lang="en-US" sz="1600" b="1" dirty="0"/>
              <a:t>())   </a:t>
            </a:r>
          </a:p>
          <a:p>
            <a:pPr marL="0" indent="0">
              <a:buNone/>
              <a:defRPr/>
            </a:pPr>
            <a:r>
              <a:rPr lang="en-US" sz="1600" b="1" dirty="0"/>
              <a:t>                         </a:t>
            </a:r>
            <a:r>
              <a:rPr lang="en-US" sz="1600" b="1" dirty="0" err="1"/>
              <a:t>elif</a:t>
            </a:r>
            <a:r>
              <a:rPr lang="en-US" sz="1600" b="1" dirty="0"/>
              <a:t>(choice==3):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l=</a:t>
            </a:r>
            <a:r>
              <a:rPr lang="en-US" sz="1600" b="1" dirty="0" err="1"/>
              <a:t>len</a:t>
            </a:r>
            <a:r>
              <a:rPr lang="en-US" sz="1600" b="1" dirty="0"/>
              <a:t>(s)       </a:t>
            </a:r>
          </a:p>
          <a:p>
            <a:pPr marL="0" indent="0">
              <a:buNone/>
              <a:defRPr/>
            </a:pPr>
            <a:r>
              <a:rPr lang="en-US" sz="1600" b="1" dirty="0"/>
              <a:t>	    for i in range(0,1): 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print (s[i])  </a:t>
            </a:r>
          </a:p>
          <a:p>
            <a:pPr marL="0" indent="0">
              <a:buNone/>
              <a:defRPr/>
            </a:pPr>
            <a:r>
              <a:rPr lang="en-US" sz="1600" b="1" dirty="0"/>
              <a:t>	  else:           </a:t>
            </a:r>
          </a:p>
          <a:p>
            <a:pPr marL="0" indent="0">
              <a:buNone/>
              <a:defRPr/>
            </a:pPr>
            <a:r>
              <a:rPr lang="en-US" sz="1600" b="1" dirty="0"/>
              <a:t>		 print("Wrong input")</a:t>
            </a:r>
          </a:p>
          <a:p>
            <a:pPr marL="0" indent="0">
              <a:buNone/>
              <a:defRPr/>
            </a:pPr>
            <a:r>
              <a:rPr lang="en-US" sz="1600" b="1" dirty="0"/>
              <a:t>                     c=input("Do you want to continue or not? ")</a:t>
            </a:r>
          </a:p>
        </p:txBody>
      </p:sp>
      <p:pic>
        <p:nvPicPr>
          <p:cNvPr id="6148" name="Picture 4" descr="http://www.mathsisfun.com/games/images/tower-of-hanoi-2.gif">
            <a:extLst>
              <a:ext uri="{FF2B5EF4-FFF2-40B4-BE49-F238E27FC236}">
                <a16:creationId xmlns:a16="http://schemas.microsoft.com/office/drawing/2014/main" xmlns="" id="{F8C2CBE4-C982-F538-25FA-A7BBA00E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1028" y="1150143"/>
            <a:ext cx="2331044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7004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ational Thank-You Day - January 11, 2022 - Happy Days 365">
            <a:extLst>
              <a:ext uri="{FF2B5EF4-FFF2-40B4-BE49-F238E27FC236}">
                <a16:creationId xmlns:a16="http://schemas.microsoft.com/office/drawing/2014/main" xmlns="" id="{D0BF7BBD-188A-05EE-3E1C-83CAE39A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74" y="234981"/>
            <a:ext cx="11896725" cy="662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B81C43C-F85A-DA57-5FC1-E476369214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93252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2157062" y="2133601"/>
            <a:ext cx="3237277" cy="990599"/>
          </a:xfrm>
          <a:prstGeom prst="flowChartAlternateProcess">
            <a:avLst/>
          </a:prstGeom>
          <a:solidFill>
            <a:srgbClr val="8B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dirty="0">
                <a:ea typeface="ＭＳ Ｐゴシック" pitchFamily="32" charset="-128"/>
              </a:rPr>
              <a:t>Write/Edit</a:t>
            </a:r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6606807" y="505695"/>
            <a:ext cx="2323683" cy="907472"/>
          </a:xfrm>
          <a:prstGeom prst="flowChartAlternateProcess">
            <a:avLst/>
          </a:prstGeom>
          <a:solidFill>
            <a:srgbClr val="8B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dirty="0">
                <a:ea typeface="ＭＳ Ｐゴシック" pitchFamily="32" charset="-128"/>
              </a:rPr>
              <a:t>Run</a:t>
            </a:r>
          </a:p>
          <a:p>
            <a:pPr algn="ctr">
              <a:buClrTx/>
              <a:buFontTx/>
              <a:buNone/>
            </a:pPr>
            <a:r>
              <a:rPr lang="en-US" altLang="en-US" sz="2000" dirty="0">
                <a:ea typeface="ＭＳ Ｐゴシック" pitchFamily="32" charset="-128"/>
              </a:rPr>
              <a:t>with some input</a:t>
            </a:r>
            <a:endParaRPr lang="en-US" altLang="en-US" sz="3200" dirty="0">
              <a:ea typeface="ＭＳ Ｐゴシック" pitchFamily="32" charset="-128"/>
            </a:endParaRPr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6981638" y="2593416"/>
            <a:ext cx="2086162" cy="835585"/>
          </a:xfrm>
          <a:prstGeom prst="flowChartDecision">
            <a:avLst/>
          </a:prstGeom>
          <a:solidFill>
            <a:srgbClr val="8B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dirty="0">
                <a:ea typeface="ＭＳ Ｐゴシック" pitchFamily="32" charset="-128"/>
              </a:rPr>
              <a:t>OK?</a:t>
            </a:r>
          </a:p>
        </p:txBody>
      </p:sp>
      <p:sp>
        <p:nvSpPr>
          <p:cNvPr id="5145" name="Text Box 25"/>
          <p:cNvSpPr txBox="1">
            <a:spLocks noChangeArrowheads="1"/>
          </p:cNvSpPr>
          <p:nvPr/>
        </p:nvSpPr>
        <p:spPr bwMode="auto">
          <a:xfrm>
            <a:off x="8060590" y="3532089"/>
            <a:ext cx="97480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/>
              <a:t>YES</a:t>
            </a:r>
          </a:p>
        </p:txBody>
      </p:sp>
      <p:pic>
        <p:nvPicPr>
          <p:cNvPr id="5151" name="Picture 31" descr="C:\Users\karkare\AppData\Local\Microsoft\Windows\INetCache\IE\DUA6OVIV\MC90005698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7870" y="3886201"/>
            <a:ext cx="2669384" cy="27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C:\Users\karkare\AppData\Local\Microsoft\Windows\INetCache\IE\45LGD9AS\MC90038334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2434" y="255601"/>
            <a:ext cx="2904919" cy="206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utoShape 16"/>
          <p:cNvSpPr>
            <a:spLocks noChangeArrowheads="1"/>
          </p:cNvSpPr>
          <p:nvPr/>
        </p:nvSpPr>
        <p:spPr bwMode="auto">
          <a:xfrm>
            <a:off x="6606807" y="4908897"/>
            <a:ext cx="3572975" cy="1142999"/>
          </a:xfrm>
          <a:prstGeom prst="flowChartDecision">
            <a:avLst/>
          </a:prstGeom>
          <a:solidFill>
            <a:srgbClr val="8B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200" dirty="0">
                <a:ea typeface="ＭＳ Ｐゴシック" pitchFamily="32" charset="-128"/>
              </a:rPr>
              <a:t>More Inputs?</a:t>
            </a:r>
          </a:p>
        </p:txBody>
      </p:sp>
      <p:cxnSp>
        <p:nvCxnSpPr>
          <p:cNvPr id="20" name="Elbow Connector 19"/>
          <p:cNvCxnSpPr>
            <a:stCxn id="5124" idx="3"/>
            <a:endCxn id="5126" idx="1"/>
          </p:cNvCxnSpPr>
          <p:nvPr/>
        </p:nvCxnSpPr>
        <p:spPr>
          <a:xfrm flipV="1">
            <a:off x="5394338" y="959432"/>
            <a:ext cx="1212468" cy="1669469"/>
          </a:xfrm>
          <a:prstGeom prst="bentConnector3">
            <a:avLst/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5126" idx="2"/>
            <a:endCxn id="5136" idx="0"/>
          </p:cNvCxnSpPr>
          <p:nvPr/>
        </p:nvCxnSpPr>
        <p:spPr>
          <a:xfrm rot="16200000" flipH="1">
            <a:off x="7306559" y="1875256"/>
            <a:ext cx="1180248" cy="256071"/>
          </a:xfrm>
          <a:prstGeom prst="bentConnector3">
            <a:avLst/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136" idx="2"/>
            <a:endCxn id="43" idx="0"/>
          </p:cNvCxnSpPr>
          <p:nvPr/>
        </p:nvCxnSpPr>
        <p:spPr>
          <a:xfrm rot="16200000" flipH="1">
            <a:off x="7469058" y="3984661"/>
            <a:ext cx="1479896" cy="368575"/>
          </a:xfrm>
          <a:prstGeom prst="bentConnector3">
            <a:avLst/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43" idx="1"/>
            <a:endCxn id="5151" idx="3"/>
          </p:cNvCxnSpPr>
          <p:nvPr/>
        </p:nvCxnSpPr>
        <p:spPr>
          <a:xfrm rot="10800000">
            <a:off x="4967254" y="5276507"/>
            <a:ext cx="1639552" cy="203891"/>
          </a:xfrm>
          <a:prstGeom prst="bentConnector3">
            <a:avLst/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43" idx="3"/>
            <a:endCxn id="5126" idx="3"/>
          </p:cNvCxnSpPr>
          <p:nvPr/>
        </p:nvCxnSpPr>
        <p:spPr>
          <a:xfrm flipH="1" flipV="1">
            <a:off x="8930489" y="959432"/>
            <a:ext cx="1249292" cy="4520965"/>
          </a:xfrm>
          <a:prstGeom prst="bentConnector3">
            <a:avLst>
              <a:gd name="adj1" fmla="val -18298"/>
            </a:avLst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136" idx="1"/>
            <a:endCxn id="5124" idx="2"/>
          </p:cNvCxnSpPr>
          <p:nvPr/>
        </p:nvCxnSpPr>
        <p:spPr>
          <a:xfrm rot="10800000" flipV="1">
            <a:off x="3775700" y="3011208"/>
            <a:ext cx="3205938" cy="112991"/>
          </a:xfrm>
          <a:prstGeom prst="bentConnector4">
            <a:avLst>
              <a:gd name="adj1" fmla="val 24756"/>
              <a:gd name="adj2" fmla="val 572074"/>
            </a:avLst>
          </a:prstGeom>
          <a:ln w="34925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25"/>
          <p:cNvSpPr txBox="1">
            <a:spLocks noChangeArrowheads="1"/>
          </p:cNvSpPr>
          <p:nvPr/>
        </p:nvSpPr>
        <p:spPr bwMode="auto">
          <a:xfrm>
            <a:off x="9555136" y="4646196"/>
            <a:ext cx="97480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/>
              <a:t>YES</a:t>
            </a:r>
          </a:p>
        </p:txBody>
      </p:sp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5837620" y="4968275"/>
            <a:ext cx="78122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/>
              <a:t>NO</a:t>
            </a:r>
          </a:p>
        </p:txBody>
      </p:sp>
      <p:sp>
        <p:nvSpPr>
          <p:cNvPr id="60" name="Text Box 25"/>
          <p:cNvSpPr txBox="1">
            <a:spLocks noChangeArrowheads="1"/>
          </p:cNvSpPr>
          <p:nvPr/>
        </p:nvSpPr>
        <p:spPr bwMode="auto">
          <a:xfrm>
            <a:off x="5415672" y="3124200"/>
            <a:ext cx="78122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dirty="0"/>
              <a:t>NO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17852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969514-EDC4-4779-9D59-6C9953C26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C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xmlns="" id="{9214CC70-9A6D-9D34-A678-32D27F9FA254}"/>
              </a:ext>
            </a:extLst>
          </p:cNvPr>
          <p:cNvSpPr/>
          <p:nvPr/>
        </p:nvSpPr>
        <p:spPr>
          <a:xfrm>
            <a:off x="146049" y="125563"/>
            <a:ext cx="4238625" cy="1114425"/>
          </a:xfrm>
          <a:prstGeom prst="homePlate">
            <a:avLst/>
          </a:prstGeom>
          <a:solidFill>
            <a:srgbClr val="00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Bembo" panose="02020502050201020203" pitchFamily="18" charset="0"/>
              </a:rPr>
              <a:t>Execution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89F81-0FC7-3B80-E562-608AE5012D93}"/>
              </a:ext>
            </a:extLst>
          </p:cNvPr>
          <p:cNvSpPr txBox="1"/>
          <p:nvPr/>
        </p:nvSpPr>
        <p:spPr>
          <a:xfrm>
            <a:off x="180579" y="1357338"/>
            <a:ext cx="79724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lphaLcParenR"/>
            </a:pPr>
            <a:r>
              <a:rPr lang="en-US" sz="3200" b="1" dirty="0"/>
              <a:t>Interactive Mode</a:t>
            </a:r>
          </a:p>
          <a:p>
            <a:pPr marL="514350" indent="-514350" algn="just">
              <a:buAutoNum type="alphaLcParenR"/>
            </a:pPr>
            <a:r>
              <a:rPr lang="en-US" sz="3200" b="1" dirty="0"/>
              <a:t>Script Mode</a:t>
            </a:r>
            <a:endParaRPr lang="en-IN" sz="32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F6B8A8B4-45C1-981A-BC5B-1354DBE47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667926575"/>
              </p:ext>
            </p:extLst>
          </p:nvPr>
        </p:nvGraphicFramePr>
        <p:xfrm>
          <a:off x="3508375" y="12399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616679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2421</Words>
  <Application>Microsoft Office PowerPoint</Application>
  <PresentationFormat>Custom</PresentationFormat>
  <Paragraphs>544</Paragraphs>
  <Slides>72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Slide 1</vt:lpstr>
      <vt:lpstr>Slide 2</vt:lpstr>
      <vt:lpstr>Slide 3</vt:lpstr>
      <vt:lpstr>Slide 4</vt:lpstr>
      <vt:lpstr> Why Python? </vt:lpstr>
      <vt:lpstr>Slide 6</vt:lpstr>
      <vt:lpstr>Slide 7</vt:lpstr>
      <vt:lpstr>Slide 8</vt:lpstr>
      <vt:lpstr>Slide 9</vt:lpstr>
      <vt:lpstr>Slide 10</vt:lpstr>
      <vt:lpstr>Slide 11</vt:lpstr>
      <vt:lpstr>Comments in Python</vt:lpstr>
      <vt:lpstr> Single-line Comments </vt:lpstr>
      <vt:lpstr> Comments </vt:lpstr>
      <vt:lpstr> Multi Line Comments </vt:lpstr>
      <vt:lpstr> Multi Line Comments </vt:lpstr>
      <vt:lpstr>Python program to add two numbers 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Using Lists as Stacks</vt:lpstr>
      <vt:lpstr>#implementation of List as stack</vt:lpstr>
      <vt:lpstr>#implementation of List as Queue</vt:lpstr>
      <vt:lpstr>Slide 72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varshaluthra22@gmail.com</dc:creator>
  <cp:lastModifiedBy>Administrator</cp:lastModifiedBy>
  <cp:revision>805</cp:revision>
  <dcterms:created xsi:type="dcterms:W3CDTF">2022-05-18T18:15:20Z</dcterms:created>
  <dcterms:modified xsi:type="dcterms:W3CDTF">2022-06-09T15:26:12Z</dcterms:modified>
</cp:coreProperties>
</file>